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handoutMasterIdLst>
    <p:handoutMasterId r:id="rId16"/>
  </p:handoutMasterIdLst>
  <p:sldIdLst>
    <p:sldId id="270" r:id="rId3"/>
    <p:sldId id="257" r:id="rId5"/>
    <p:sldId id="258" r:id="rId6"/>
    <p:sldId id="262" r:id="rId7"/>
    <p:sldId id="266" r:id="rId8"/>
    <p:sldId id="263" r:id="rId9"/>
    <p:sldId id="267" r:id="rId10"/>
    <p:sldId id="264" r:id="rId11"/>
    <p:sldId id="268" r:id="rId12"/>
    <p:sldId id="265" r:id="rId13"/>
    <p:sldId id="269" r:id="rId14"/>
    <p:sldId id="261" r:id="rId15"/>
  </p:sldIdLst>
  <p:sldSz cx="12192000" cy="6858000"/>
  <p:notesSz cx="6858000" cy="9144000"/>
  <p:embeddedFontLst>
    <p:embeddedFont>
      <p:font typeface="MiSans Normal" panose="00000500000000000000" charset="-122"/>
      <p:regular r:id="rId21"/>
    </p:embeddedFont>
    <p:embeddedFont>
      <p:font typeface="MiSans Heavy" panose="00000A00000000000000" charset="-122"/>
      <p:bold r:id="rId22"/>
    </p:embeddedFont>
    <p:embeddedFont>
      <p:font typeface="幼圆" panose="02010509060101010101" charset="-122"/>
      <p:regular r:id="rId23"/>
    </p:embeddedFont>
    <p:embeddedFont>
      <p:font typeface="Calibri" panose="020F0502020204030204" charset="0"/>
      <p:regular r:id="rId24"/>
      <p:bold r:id="rId25"/>
      <p:italic r:id="rId26"/>
      <p:boldItalic r:id="rId27"/>
    </p:embeddedFont>
  </p:embeddedFontLst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熊仪_aYju7RJj" initials="熊" lastIdx="0" clrIdx="0"/>
  <p:cmAuthor id="1" name="哒哒 熊猫" initials="哒哒" lastIdx="1" clrIdx="0"/>
  <p:cmAuthor id="8" name="yifei" initials="y" lastIdx="1" clrIdx="7"/>
  <p:cmAuthor id="2" name="kingsoft" initials="k" lastIdx="1" clrIdx="1"/>
  <p:cmAuthor id="9" name="ADMIN" initials="A" lastIdx="1" clrIdx="8"/>
  <p:cmAuthor id="3" name="zhouzean" initials="z" lastIdx="1" clrIdx="2"/>
  <p:cmAuthor id="4" name="李鹏飞_6bQfzI3a" initials="李" lastIdx="0" clrIdx="0"/>
  <p:cmAuthor id="5" name="李晓菲_MZFnUzi6" initials="李" lastIdx="0" clrIdx="0"/>
  <p:cmAuthor id="6" name="小珞_QjMfU7FR" initials="小" lastIdx="0" clrIdx="0"/>
  <p:cmAuthor id="2001" name="骆倩怡_Znauj26B" initials="authorId_382814100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540" y="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gs" Target="tags/tag144.xml"/><Relationship Id="rId27" Type="http://schemas.openxmlformats.org/officeDocument/2006/relationships/font" Target="fonts/font7.fntdata"/><Relationship Id="rId26" Type="http://schemas.openxmlformats.org/officeDocument/2006/relationships/font" Target="fonts/font6.fntdata"/><Relationship Id="rId25" Type="http://schemas.openxmlformats.org/officeDocument/2006/relationships/font" Target="fonts/font5.fntdata"/><Relationship Id="rId24" Type="http://schemas.openxmlformats.org/officeDocument/2006/relationships/font" Target="fonts/font4.fntdata"/><Relationship Id="rId23" Type="http://schemas.openxmlformats.org/officeDocument/2006/relationships/font" Target="fonts/font3.fntdata"/><Relationship Id="rId22" Type="http://schemas.openxmlformats.org/officeDocument/2006/relationships/font" Target="fonts/font2.fntdata"/><Relationship Id="rId21" Type="http://schemas.openxmlformats.org/officeDocument/2006/relationships/font" Target="fonts/font1.fntdata"/><Relationship Id="rId20" Type="http://schemas.openxmlformats.org/officeDocument/2006/relationships/commentAuthors" Target="commentAuthors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handoutMaster" Target="handoutMasters/handoutMaster1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7" Type="http://schemas.openxmlformats.org/officeDocument/2006/relationships/tags" Target="../tags/tag16.xml"/><Relationship Id="rId16" Type="http://schemas.openxmlformats.org/officeDocument/2006/relationships/tags" Target="../tags/tag15.xml"/><Relationship Id="rId15" Type="http://schemas.openxmlformats.org/officeDocument/2006/relationships/tags" Target="../tags/tag14.xml"/><Relationship Id="rId14" Type="http://schemas.openxmlformats.org/officeDocument/2006/relationships/tags" Target="../tags/tag13.xml"/><Relationship Id="rId13" Type="http://schemas.openxmlformats.org/officeDocument/2006/relationships/tags" Target="../tags/tag12.xml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7" Type="http://schemas.openxmlformats.org/officeDocument/2006/relationships/tags" Target="../tags/tag22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7" Type="http://schemas.openxmlformats.org/officeDocument/2006/relationships/tags" Target="../tags/tag28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36.xml"/><Relationship Id="rId8" Type="http://schemas.openxmlformats.org/officeDocument/2006/relationships/tags" Target="../tags/tag35.xml"/><Relationship Id="rId7" Type="http://schemas.openxmlformats.org/officeDocument/2006/relationships/tags" Target="../tags/tag34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1" Type="http://schemas.openxmlformats.org/officeDocument/2006/relationships/tags" Target="../tags/tag38.xml"/><Relationship Id="rId10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7" Type="http://schemas.openxmlformats.org/officeDocument/2006/relationships/tags" Target="../tags/tag44.xml"/><Relationship Id="rId6" Type="http://schemas.openxmlformats.org/officeDocument/2006/relationships/tags" Target="../tags/tag43.xml"/><Relationship Id="rId5" Type="http://schemas.openxmlformats.org/officeDocument/2006/relationships/tags" Target="../tags/tag42.xml"/><Relationship Id="rId4" Type="http://schemas.openxmlformats.org/officeDocument/2006/relationships/tags" Target="../tags/tag41.xml"/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tags" Target="../tags/tag53.xml"/><Relationship Id="rId8" Type="http://schemas.openxmlformats.org/officeDocument/2006/relationships/tags" Target="../tags/tag52.xml"/><Relationship Id="rId7" Type="http://schemas.openxmlformats.org/officeDocument/2006/relationships/tags" Target="../tags/tag51.xml"/><Relationship Id="rId6" Type="http://schemas.openxmlformats.org/officeDocument/2006/relationships/tags" Target="../tags/tag50.xml"/><Relationship Id="rId5" Type="http://schemas.openxmlformats.org/officeDocument/2006/relationships/tags" Target="../tags/tag49.xml"/><Relationship Id="rId4" Type="http://schemas.openxmlformats.org/officeDocument/2006/relationships/tags" Target="../tags/tag48.xml"/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0" Type="http://schemas.openxmlformats.org/officeDocument/2006/relationships/tags" Target="../tags/tag54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6" Type="http://schemas.openxmlformats.org/officeDocument/2006/relationships/tags" Target="../tags/tag59.xml"/><Relationship Id="rId5" Type="http://schemas.openxmlformats.org/officeDocument/2006/relationships/tags" Target="../tags/tag58.xml"/><Relationship Id="rId4" Type="http://schemas.openxmlformats.org/officeDocument/2006/relationships/tags" Target="../tags/tag57.xml"/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5" Type="http://schemas.openxmlformats.org/officeDocument/2006/relationships/tags" Target="../tags/tag63.xml"/><Relationship Id="rId4" Type="http://schemas.openxmlformats.org/officeDocument/2006/relationships/tags" Target="../tags/tag62.xml"/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68.xml"/><Relationship Id="rId5" Type="http://schemas.openxmlformats.org/officeDocument/2006/relationships/tags" Target="../tags/tag67.xml"/><Relationship Id="rId4" Type="http://schemas.openxmlformats.org/officeDocument/2006/relationships/tags" Target="../tags/tag66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7" Type="http://schemas.openxmlformats.org/officeDocument/2006/relationships/tags" Target="../tags/tag74.xml"/><Relationship Id="rId6" Type="http://schemas.openxmlformats.org/officeDocument/2006/relationships/tags" Target="../tags/tag73.xml"/><Relationship Id="rId5" Type="http://schemas.openxmlformats.org/officeDocument/2006/relationships/tags" Target="../tags/tag72.xml"/><Relationship Id="rId4" Type="http://schemas.openxmlformats.org/officeDocument/2006/relationships/tags" Target="../tags/tag71.xml"/><Relationship Id="rId3" Type="http://schemas.openxmlformats.org/officeDocument/2006/relationships/tags" Target="../tags/tag70.xml"/><Relationship Id="rId2" Type="http://schemas.openxmlformats.org/officeDocument/2006/relationships/tags" Target="../tags/tag69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82.xml"/><Relationship Id="rId8" Type="http://schemas.openxmlformats.org/officeDocument/2006/relationships/tags" Target="../tags/tag81.xml"/><Relationship Id="rId7" Type="http://schemas.openxmlformats.org/officeDocument/2006/relationships/tags" Target="../tags/tag80.xml"/><Relationship Id="rId6" Type="http://schemas.openxmlformats.org/officeDocument/2006/relationships/tags" Target="../tags/tag79.xml"/><Relationship Id="rId5" Type="http://schemas.openxmlformats.org/officeDocument/2006/relationships/tags" Target="../tags/tag78.xml"/><Relationship Id="rId4" Type="http://schemas.openxmlformats.org/officeDocument/2006/relationships/tags" Target="../tags/tag77.xml"/><Relationship Id="rId3" Type="http://schemas.openxmlformats.org/officeDocument/2006/relationships/tags" Target="../tags/tag76.xml"/><Relationship Id="rId2" Type="http://schemas.openxmlformats.org/officeDocument/2006/relationships/tags" Target="../tags/tag75.xml"/><Relationship Id="rId17" Type="http://schemas.openxmlformats.org/officeDocument/2006/relationships/tags" Target="../tags/tag90.xml"/><Relationship Id="rId16" Type="http://schemas.openxmlformats.org/officeDocument/2006/relationships/tags" Target="../tags/tag89.xml"/><Relationship Id="rId15" Type="http://schemas.openxmlformats.org/officeDocument/2006/relationships/tags" Target="../tags/tag88.xml"/><Relationship Id="rId14" Type="http://schemas.openxmlformats.org/officeDocument/2006/relationships/tags" Target="../tags/tag87.xml"/><Relationship Id="rId13" Type="http://schemas.openxmlformats.org/officeDocument/2006/relationships/tags" Target="../tags/tag86.xml"/><Relationship Id="rId12" Type="http://schemas.openxmlformats.org/officeDocument/2006/relationships/tags" Target="../tags/tag85.xml"/><Relationship Id="rId11" Type="http://schemas.openxmlformats.org/officeDocument/2006/relationships/tags" Target="../tags/tag84.xml"/><Relationship Id="rId10" Type="http://schemas.openxmlformats.org/officeDocument/2006/relationships/tags" Target="../tags/tag83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/>
          <p:nvPr>
            <p:custDataLst>
              <p:tags r:id="rId2"/>
            </p:custDataLst>
          </p:nvPr>
        </p:nvSpPr>
        <p:spPr>
          <a:xfrm>
            <a:off x="-14605" y="0"/>
            <a:ext cx="600646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9459" h="10862">
                <a:moveTo>
                  <a:pt x="0" y="0"/>
                </a:moveTo>
                <a:lnTo>
                  <a:pt x="7595" y="0"/>
                </a:lnTo>
                <a:lnTo>
                  <a:pt x="7612" y="22"/>
                </a:lnTo>
                <a:cubicBezTo>
                  <a:pt x="8770" y="1514"/>
                  <a:pt x="9459" y="3388"/>
                  <a:pt x="9459" y="5423"/>
                </a:cubicBezTo>
                <a:cubicBezTo>
                  <a:pt x="9459" y="7458"/>
                  <a:pt x="8770" y="9332"/>
                  <a:pt x="7612" y="10824"/>
                </a:cubicBezTo>
                <a:lnTo>
                  <a:pt x="7582" y="10862"/>
                </a:lnTo>
                <a:lnTo>
                  <a:pt x="0" y="10862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495300" dist="38100" dir="2700000" algn="t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12" name="任意多边形 11"/>
          <p:cNvSpPr/>
          <p:nvPr>
            <p:custDataLst>
              <p:tags r:id="rId3"/>
            </p:custDataLst>
          </p:nvPr>
        </p:nvSpPr>
        <p:spPr>
          <a:xfrm rot="16200000">
            <a:off x="-1383662" y="1369058"/>
            <a:ext cx="6857999" cy="4119881"/>
          </a:xfrm>
          <a:custGeom>
            <a:avLst/>
            <a:gdLst>
              <a:gd name="idx" fmla="cos wd2 2700000"/>
              <a:gd name="idy" fmla="sin hd2 2700000"/>
              <a:gd name="il" fmla="+- hc 0 idx"/>
              <a:gd name="ir" fmla="+- hc idx 0"/>
              <a:gd name="it" fmla="+- vc 0 idy"/>
              <a:gd name="ib" fmla="+- vc idy 0"/>
            </a:gdLst>
            <a:ahLst/>
            <a:cxnLst>
              <a:cxn ang="3">
                <a:pos x="hc" y="t"/>
              </a:cxn>
              <a:cxn ang="3">
                <a:pos x="il" y="it"/>
              </a:cxn>
              <a:cxn ang="cd2">
                <a:pos x="l" y="vc"/>
              </a:cxn>
              <a:cxn ang="cd4">
                <a:pos x="il" y="ib"/>
              </a:cxn>
              <a:cxn ang="cd4">
                <a:pos x="hc" y="b"/>
              </a:cxn>
              <a:cxn ang="cd4">
                <a:pos x="ir" y="ib"/>
              </a:cxn>
              <a:cxn ang="0">
                <a:pos x="r" y="vc"/>
              </a:cxn>
              <a:cxn ang="3">
                <a:pos x="ir" y="it"/>
              </a:cxn>
            </a:cxnLst>
            <a:rect l="l" t="t" r="r" b="b"/>
            <a:pathLst>
              <a:path w="10858" h="6488">
                <a:moveTo>
                  <a:pt x="0" y="0"/>
                </a:moveTo>
                <a:lnTo>
                  <a:pt x="10858" y="0"/>
                </a:lnTo>
                <a:lnTo>
                  <a:pt x="10858" y="2789"/>
                </a:lnTo>
                <a:lnTo>
                  <a:pt x="10834" y="2850"/>
                </a:lnTo>
                <a:cubicBezTo>
                  <a:pt x="9962" y="4984"/>
                  <a:pt x="7865" y="6488"/>
                  <a:pt x="5417" y="6488"/>
                </a:cubicBezTo>
                <a:cubicBezTo>
                  <a:pt x="2982" y="6488"/>
                  <a:pt x="895" y="5001"/>
                  <a:pt x="15" y="2885"/>
                </a:cubicBezTo>
                <a:lnTo>
                  <a:pt x="0" y="2849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495300" dist="152400" dir="2700000" algn="tl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 dirty="0">
              <a:solidFill>
                <a:schemeClr val="lt1"/>
              </a:solidFill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11" name="任意多边形 10"/>
          <p:cNvSpPr/>
          <p:nvPr>
            <p:custDataLst>
              <p:tags r:id="rId4"/>
            </p:custDataLst>
          </p:nvPr>
        </p:nvSpPr>
        <p:spPr>
          <a:xfrm rot="16200000">
            <a:off x="-1331245" y="2313346"/>
            <a:ext cx="4864351" cy="2231073"/>
          </a:xfrm>
          <a:custGeom>
            <a:avLst/>
            <a:gdLst>
              <a:gd name="idx" fmla="cos wd2 2700000"/>
              <a:gd name="idy" fmla="sin hd2 2700000"/>
              <a:gd name="il" fmla="+- hc 0 idx"/>
              <a:gd name="ir" fmla="+- hc idx 0"/>
              <a:gd name="it" fmla="+- vc 0 idy"/>
              <a:gd name="ib" fmla="+- vc idy 0"/>
            </a:gdLst>
            <a:ahLst/>
            <a:cxnLst>
              <a:cxn ang="3">
                <a:pos x="hc" y="t"/>
              </a:cxn>
              <a:cxn ang="3">
                <a:pos x="il" y="it"/>
              </a:cxn>
              <a:cxn ang="cd2">
                <a:pos x="l" y="vc"/>
              </a:cxn>
              <a:cxn ang="cd4">
                <a:pos x="il" y="ib"/>
              </a:cxn>
              <a:cxn ang="cd4">
                <a:pos x="hc" y="b"/>
              </a:cxn>
              <a:cxn ang="cd4">
                <a:pos x="ir" y="ib"/>
              </a:cxn>
              <a:cxn ang="0">
                <a:pos x="r" y="vc"/>
              </a:cxn>
              <a:cxn ang="3">
                <a:pos x="ir" y="it"/>
              </a:cxn>
            </a:cxnLst>
            <a:rect l="l" t="t" r="r" b="b"/>
            <a:pathLst>
              <a:path w="7660" h="3514">
                <a:moveTo>
                  <a:pt x="0" y="0"/>
                </a:moveTo>
                <a:lnTo>
                  <a:pt x="7660" y="0"/>
                </a:lnTo>
                <a:lnTo>
                  <a:pt x="7659" y="14"/>
                </a:lnTo>
                <a:cubicBezTo>
                  <a:pt x="7485" y="1975"/>
                  <a:pt x="5837" y="3514"/>
                  <a:pt x="3830" y="3514"/>
                </a:cubicBezTo>
                <a:cubicBezTo>
                  <a:pt x="1822" y="3514"/>
                  <a:pt x="173" y="1974"/>
                  <a:pt x="1" y="1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495300" dist="38100" dir="2700000" algn="tl" rotWithShape="0">
              <a:schemeClr val="accent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25" name="圆角矩形 24"/>
          <p:cNvSpPr/>
          <p:nvPr>
            <p:custDataLst>
              <p:tags r:id="rId5"/>
            </p:custDataLst>
          </p:nvPr>
        </p:nvSpPr>
        <p:spPr>
          <a:xfrm rot="10800000">
            <a:off x="5155565" y="3855720"/>
            <a:ext cx="5383530" cy="111125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cxnSp>
        <p:nvCxnSpPr>
          <p:cNvPr id="10" name="直接连接符 9"/>
          <p:cNvCxnSpPr/>
          <p:nvPr>
            <p:custDataLst>
              <p:tags r:id="rId6"/>
            </p:custDataLst>
          </p:nvPr>
        </p:nvCxnSpPr>
        <p:spPr>
          <a:xfrm>
            <a:off x="11197590" y="3002915"/>
            <a:ext cx="215900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>
            <p:custDataLst>
              <p:tags r:id="rId7"/>
            </p:custDataLst>
          </p:nvPr>
        </p:nvCxnSpPr>
        <p:spPr>
          <a:xfrm>
            <a:off x="11305540" y="1934210"/>
            <a:ext cx="0" cy="594995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>
            <p:custDataLst>
              <p:tags r:id="rId8"/>
            </p:custDataLst>
          </p:nvPr>
        </p:nvCxnSpPr>
        <p:spPr>
          <a:xfrm>
            <a:off x="11305540" y="3476625"/>
            <a:ext cx="0" cy="636905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>
            <p:custDataLst>
              <p:tags r:id="rId9"/>
            </p:custDataLst>
          </p:nvPr>
        </p:nvSpPr>
        <p:spPr>
          <a:xfrm>
            <a:off x="10027285" y="4343400"/>
            <a:ext cx="538480" cy="538480"/>
          </a:xfrm>
          <a:prstGeom prst="ellipse">
            <a:avLst/>
          </a:prstGeom>
          <a:solidFill>
            <a:schemeClr val="accent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21" name="椭圆 20"/>
          <p:cNvSpPr/>
          <p:nvPr>
            <p:custDataLst>
              <p:tags r:id="rId10"/>
            </p:custDataLst>
          </p:nvPr>
        </p:nvSpPr>
        <p:spPr>
          <a:xfrm>
            <a:off x="10133965" y="4450080"/>
            <a:ext cx="325120" cy="3251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60000" lnSpcReduction="20000"/>
          </a:bodyPr>
          <a:lstStyle/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90" name="向下箭头"/>
          <p:cNvSpPr/>
          <p:nvPr>
            <p:custDataLst>
              <p:tags r:id="rId11"/>
            </p:custDataLst>
          </p:nvPr>
        </p:nvSpPr>
        <p:spPr>
          <a:xfrm>
            <a:off x="10238105" y="4542790"/>
            <a:ext cx="118745" cy="139700"/>
          </a:xfrm>
          <a:custGeom>
            <a:avLst/>
            <a:gdLst>
              <a:gd name="connsiteX0" fmla="*/ 222512 w 477622"/>
              <a:gd name="connsiteY0" fmla="*/ 0 h 559381"/>
              <a:gd name="connsiteX1" fmla="*/ 258512 w 477622"/>
              <a:gd name="connsiteY1" fmla="*/ 0 h 559381"/>
              <a:gd name="connsiteX2" fmla="*/ 258512 w 477622"/>
              <a:gd name="connsiteY2" fmla="*/ 488296 h 559381"/>
              <a:gd name="connsiteX3" fmla="*/ 452168 w 477622"/>
              <a:gd name="connsiteY3" fmla="*/ 294641 h 559381"/>
              <a:gd name="connsiteX4" fmla="*/ 477622 w 477622"/>
              <a:gd name="connsiteY4" fmla="*/ 320096 h 559381"/>
              <a:gd name="connsiteX5" fmla="*/ 264266 w 477622"/>
              <a:gd name="connsiteY5" fmla="*/ 533452 h 559381"/>
              <a:gd name="connsiteX6" fmla="*/ 264740 w 477622"/>
              <a:gd name="connsiteY6" fmla="*/ 533926 h 559381"/>
              <a:gd name="connsiteX7" fmla="*/ 239284 w 477622"/>
              <a:gd name="connsiteY7" fmla="*/ 559381 h 559381"/>
              <a:gd name="connsiteX8" fmla="*/ 238812 w 477622"/>
              <a:gd name="connsiteY8" fmla="*/ 558908 h 559381"/>
              <a:gd name="connsiteX9" fmla="*/ 238338 w 477622"/>
              <a:gd name="connsiteY9" fmla="*/ 559381 h 559381"/>
              <a:gd name="connsiteX10" fmla="*/ 212882 w 477622"/>
              <a:gd name="connsiteY10" fmla="*/ 533926 h 559381"/>
              <a:gd name="connsiteX11" fmla="*/ 213356 w 477622"/>
              <a:gd name="connsiteY11" fmla="*/ 533452 h 559381"/>
              <a:gd name="connsiteX12" fmla="*/ 0 w 477622"/>
              <a:gd name="connsiteY12" fmla="*/ 320096 h 559381"/>
              <a:gd name="connsiteX13" fmla="*/ 25456 w 477622"/>
              <a:gd name="connsiteY13" fmla="*/ 294641 h 559381"/>
              <a:gd name="connsiteX14" fmla="*/ 222512 w 477622"/>
              <a:gd name="connsiteY14" fmla="*/ 491698 h 559381"/>
              <a:gd name="connsiteX15" fmla="*/ 222512 w 477622"/>
              <a:gd name="connsiteY15" fmla="*/ 0 h 559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77622" h="559381">
                <a:moveTo>
                  <a:pt x="222512" y="0"/>
                </a:moveTo>
                <a:lnTo>
                  <a:pt x="258512" y="0"/>
                </a:lnTo>
                <a:lnTo>
                  <a:pt x="258512" y="488296"/>
                </a:lnTo>
                <a:lnTo>
                  <a:pt x="452168" y="294641"/>
                </a:lnTo>
                <a:lnTo>
                  <a:pt x="477622" y="320096"/>
                </a:lnTo>
                <a:lnTo>
                  <a:pt x="264266" y="533452"/>
                </a:lnTo>
                <a:lnTo>
                  <a:pt x="264740" y="533926"/>
                </a:lnTo>
                <a:lnTo>
                  <a:pt x="239284" y="559381"/>
                </a:lnTo>
                <a:lnTo>
                  <a:pt x="238812" y="558908"/>
                </a:lnTo>
                <a:lnTo>
                  <a:pt x="238338" y="559381"/>
                </a:lnTo>
                <a:lnTo>
                  <a:pt x="212882" y="533926"/>
                </a:lnTo>
                <a:lnTo>
                  <a:pt x="213356" y="533452"/>
                </a:lnTo>
                <a:lnTo>
                  <a:pt x="0" y="320096"/>
                </a:lnTo>
                <a:lnTo>
                  <a:pt x="25456" y="294641"/>
                </a:lnTo>
                <a:lnTo>
                  <a:pt x="222512" y="491698"/>
                </a:lnTo>
                <a:lnTo>
                  <a:pt x="222512" y="0"/>
                </a:lnTo>
                <a:close/>
              </a:path>
            </a:pathLst>
          </a:cu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rmAutofit fontScale="250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14" name="任意多边形 13"/>
          <p:cNvSpPr/>
          <p:nvPr>
            <p:custDataLst>
              <p:tags r:id="rId12"/>
            </p:custDataLst>
          </p:nvPr>
        </p:nvSpPr>
        <p:spPr>
          <a:xfrm>
            <a:off x="8945880" y="5997575"/>
            <a:ext cx="3246120" cy="86042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5112" h="1355">
                <a:moveTo>
                  <a:pt x="301" y="0"/>
                </a:moveTo>
                <a:lnTo>
                  <a:pt x="5112" y="0"/>
                </a:lnTo>
                <a:lnTo>
                  <a:pt x="5112" y="1355"/>
                </a:lnTo>
                <a:lnTo>
                  <a:pt x="0" y="1355"/>
                </a:lnTo>
                <a:lnTo>
                  <a:pt x="0" y="301"/>
                </a:lnTo>
                <a:cubicBezTo>
                  <a:pt x="0" y="135"/>
                  <a:pt x="135" y="0"/>
                  <a:pt x="301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7" name="标题"/>
          <p:cNvSpPr txBox="1">
            <a:spLocks noGrp="1"/>
          </p:cNvSpPr>
          <p:nvPr>
            <p:ph type="title" idx="1" hasCustomPrompt="1"/>
            <p:custDataLst>
              <p:tags r:id="rId13"/>
            </p:custDataLst>
          </p:nvPr>
        </p:nvSpPr>
        <p:spPr>
          <a:xfrm>
            <a:off x="2273300" y="1901190"/>
            <a:ext cx="8413750" cy="1709420"/>
          </a:xfrm>
          <a:prstGeom prst="rect">
            <a:avLst/>
          </a:prstGeom>
          <a:noFill/>
        </p:spPr>
        <p:txBody>
          <a:bodyPr wrap="square" lIns="91440" tIns="45720" rIns="91440" bIns="45720" rtlCol="0" anchor="b" anchorCtr="0">
            <a:normAutofit/>
          </a:bodyPr>
          <a:lstStyle>
            <a:lvl1pPr marL="0" marR="0" lvl="0" algn="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7200" b="0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latin typeface="MiSans Heavy" panose="00000A00000000000000" charset="-122"/>
                <a:ea typeface="MiSans Heavy" panose="00000A00000000000000" charset="-122"/>
                <a:cs typeface="MiSans Heavy" panose="00000A00000000000000" charset="-122"/>
                <a:sym typeface="MiSans Normal" panose="00000500000000000000" charset="-122"/>
              </a:defRPr>
            </a:lvl1pPr>
          </a:lstStyle>
          <a:p>
            <a:pPr lvl="0" algn="r">
              <a:buClrTx/>
              <a:buSzTx/>
              <a:buFontTx/>
            </a:pPr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18" name="署名占位符 10"/>
          <p:cNvSpPr>
            <a:spLocks noGrp="1"/>
          </p:cNvSpPr>
          <p:nvPr>
            <p:ph type="body" sz="quarter" idx="17" hasCustomPrompt="1"/>
            <p:custDataLst>
              <p:tags r:id="rId17"/>
            </p:custDataLst>
          </p:nvPr>
        </p:nvSpPr>
        <p:spPr>
          <a:xfrm>
            <a:off x="2273299" y="4275976"/>
            <a:ext cx="7589519" cy="656600"/>
          </a:xfrm>
        </p:spPr>
        <p:txBody>
          <a:bodyPr wrap="square" anchor="ctr">
            <a:normAutofit/>
          </a:bodyPr>
          <a:lstStyle>
            <a:lvl1pPr marL="0" indent="0" algn="r">
              <a:lnSpc>
                <a:spcPct val="100000"/>
              </a:lnSpc>
              <a:buNone/>
              <a:defRPr sz="2000" b="0">
                <a:solidFill>
                  <a:schemeClr val="tx1"/>
                </a:solidFill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Heavy" panose="00000A00000000000000" charset="-122"/>
              </a:defRPr>
            </a:lvl1pPr>
          </a:lstStyle>
          <a:p>
            <a:pPr lvl="0"/>
            <a:r>
              <a:rPr lang="zh-CN" altLang="en-US" dirty="0"/>
              <a:t>署名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文"/>
          <p:cNvSpPr txBox="1">
            <a:spLocks noGrp="1"/>
          </p:cNvSpPr>
          <p:nvPr>
            <p:ph idx="3"/>
            <p:custDataLst>
              <p:tags r:id="rId2"/>
            </p:custDataLst>
          </p:nvPr>
        </p:nvSpPr>
        <p:spPr>
          <a:xfrm>
            <a:off x="695960" y="1245235"/>
            <a:ext cx="10800080" cy="4931410"/>
          </a:xfrm>
          <a:prstGeom prst="rect">
            <a:avLst/>
          </a:prstGeom>
          <a:ln>
            <a:noFill/>
            <a:prstDash val="sysDash"/>
          </a:ln>
        </p:spPr>
        <p:txBody>
          <a:bodyPr vert="horz" lIns="90000" tIns="46800" rIns="90000" bIns="46800" rtlCol="0">
            <a:normAutofit/>
          </a:bodyPr>
          <a:lstStyle>
            <a:defPPr>
              <a:defRPr lang="zh-CN"/>
            </a:defPPr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ln>
                  <a:noFill/>
                  <a:prstDash val="sysDot"/>
                </a:ln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  <a:lvl2pPr marL="449580" marR="0" lvl="1" indent="-231775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sz="16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2pPr>
            <a:lvl3pPr marL="719455" marR="0" lvl="2" indent="-276225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sz="16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3pPr>
            <a:lvl4pPr marL="987425" marR="0" lvl="3" indent="-262255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tabLst>
                <a:tab pos="899795" algn="l"/>
              </a:tabLst>
              <a:defRPr kumimoji="0" sz="14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4pPr>
            <a:lvl5pPr marL="1256030" marR="0" lvl="4" indent="-262255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sz="14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lvl="0">
              <a:spcBef>
                <a:spcPts val="1200"/>
              </a:spcBef>
              <a:spcAft>
                <a:spcPts val="0"/>
              </a:spcAft>
            </a:pPr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>
              <a:spcBef>
                <a:spcPts val="1200"/>
              </a:spcBef>
              <a:spcAft>
                <a:spcPts val="0"/>
              </a:spcAft>
            </a:pPr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>
              <a:spcBef>
                <a:spcPts val="1200"/>
              </a:spcBef>
              <a:spcAft>
                <a:spcPts val="0"/>
              </a:spcAft>
            </a:pPr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>
              <a:spcBef>
                <a:spcPts val="1200"/>
              </a:spcBef>
              <a:spcAft>
                <a:spcPts val="0"/>
              </a:spcAft>
            </a:pPr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>
              <a:spcBef>
                <a:spcPts val="1200"/>
              </a:spcBef>
              <a:spcAft>
                <a:spcPts val="0"/>
              </a:spcAft>
            </a:pPr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14" name="任意多边形 13"/>
          <p:cNvSpPr/>
          <p:nvPr userDrawn="1">
            <p:custDataLst>
              <p:tags r:id="rId3"/>
            </p:custDataLst>
          </p:nvPr>
        </p:nvSpPr>
        <p:spPr>
          <a:xfrm rot="5400000" flipV="1">
            <a:off x="-300990" y="301625"/>
            <a:ext cx="987425" cy="38481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001" h="606">
                <a:moveTo>
                  <a:pt x="0" y="0"/>
                </a:moveTo>
                <a:lnTo>
                  <a:pt x="2001" y="0"/>
                </a:lnTo>
                <a:lnTo>
                  <a:pt x="2001" y="256"/>
                </a:lnTo>
                <a:cubicBezTo>
                  <a:pt x="2001" y="450"/>
                  <a:pt x="1845" y="606"/>
                  <a:pt x="1651" y="606"/>
                </a:cubicBezTo>
                <a:lnTo>
                  <a:pt x="0" y="60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7" name="标题"/>
          <p:cNvSpPr>
            <a:spLocks noGrp="1"/>
          </p:cNvSpPr>
          <p:nvPr>
            <p:ph type="title" idx="1"/>
            <p:custDataLst>
              <p:tags r:id="rId4"/>
            </p:custDataLst>
          </p:nvPr>
        </p:nvSpPr>
        <p:spPr>
          <a:xfrm>
            <a:off x="695960" y="360000"/>
            <a:ext cx="10800080" cy="720000"/>
          </a:xfrm>
          <a:prstGeom prst="rect">
            <a:avLst/>
          </a:prstGeom>
          <a:noFill/>
        </p:spPr>
        <p:txBody>
          <a:bodyPr vert="horz" wrap="square" lIns="0" tIns="0" rIns="0" bIns="0" rtlCol="0" anchor="b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3600" b="0" i="0" u="none" strike="noStrike" kern="1200" cap="none" spc="300" normalizeH="0" baseline="0" noProof="1" dirty="0" smtClean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94055" y="6314440"/>
            <a:ext cx="2618105" cy="316865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877300" y="6314440"/>
            <a:ext cx="2618740" cy="316865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0" name="直接连接符 59"/>
          <p:cNvCxnSpPr/>
          <p:nvPr>
            <p:custDataLst>
              <p:tags r:id="rId2"/>
            </p:custDataLst>
          </p:nvPr>
        </p:nvCxnSpPr>
        <p:spPr>
          <a:xfrm>
            <a:off x="3509010" y="1475105"/>
            <a:ext cx="0" cy="4572000"/>
          </a:xfrm>
          <a:prstGeom prst="line">
            <a:avLst/>
          </a:prstGeom>
          <a:ln>
            <a:solidFill>
              <a:schemeClr val="bg2">
                <a:lumMod val="50000"/>
                <a:alpha val="2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任意多边形 7"/>
          <p:cNvSpPr/>
          <p:nvPr>
            <p:custDataLst>
              <p:tags r:id="rId3"/>
            </p:custDataLst>
          </p:nvPr>
        </p:nvSpPr>
        <p:spPr>
          <a:xfrm>
            <a:off x="-18415" y="0"/>
            <a:ext cx="2251075" cy="87185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3545" h="1373">
                <a:moveTo>
                  <a:pt x="0" y="0"/>
                </a:moveTo>
                <a:lnTo>
                  <a:pt x="3545" y="0"/>
                </a:lnTo>
                <a:lnTo>
                  <a:pt x="3545" y="1023"/>
                </a:lnTo>
                <a:cubicBezTo>
                  <a:pt x="3545" y="1217"/>
                  <a:pt x="3389" y="1373"/>
                  <a:pt x="3195" y="1373"/>
                </a:cubicBezTo>
                <a:lnTo>
                  <a:pt x="9" y="1373"/>
                </a:lnTo>
                <a:lnTo>
                  <a:pt x="0" y="137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6" name="标题"/>
          <p:cNvSpPr txBox="1">
            <a:spLocks noGrp="1"/>
          </p:cNvSpPr>
          <p:nvPr>
            <p:ph type="title" idx="1" hasCustomPrompt="1"/>
            <p:custDataLst>
              <p:tags r:id="rId4"/>
            </p:custDataLst>
          </p:nvPr>
        </p:nvSpPr>
        <p:spPr>
          <a:xfrm>
            <a:off x="1166495" y="1793240"/>
            <a:ext cx="1375410" cy="3604895"/>
          </a:xfrm>
          <a:prstGeom prst="rect">
            <a:avLst/>
          </a:prstGeom>
          <a:noFill/>
        </p:spPr>
        <p:txBody>
          <a:bodyPr vert="eaVert" wrap="square" lIns="91440" tIns="45720" rIns="91440" bIns="45720" rtlCol="0" anchor="ctr" anchorCtr="0">
            <a:normAutofit/>
          </a:bodyPr>
          <a:lstStyle>
            <a:lvl1pPr marL="0" marR="0" lvl="0" algn="ct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6000" b="0" i="0" u="none" strike="noStrike" kern="1200" cap="none" spc="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</a:lstStyle>
          <a:p>
            <a:pPr lvl="0" algn="l">
              <a:buClrTx/>
              <a:buSzTx/>
              <a:buFontTx/>
            </a:pPr>
            <a:r>
              <a:rPr dirty="0">
                <a:sym typeface="+mn-ea"/>
              </a:rPr>
              <a:t>标题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>
            <p:custDataLst>
              <p:tags r:id="rId2"/>
            </p:custDataLst>
          </p:nvPr>
        </p:nvSpPr>
        <p:spPr>
          <a:xfrm rot="16200000">
            <a:off x="977900" y="1336040"/>
            <a:ext cx="4351020" cy="4351020"/>
          </a:xfrm>
          <a:prstGeom prst="ellipse">
            <a:avLst/>
          </a:prstGeom>
          <a:solidFill>
            <a:schemeClr val="bg2"/>
          </a:solidFill>
          <a:ln>
            <a:noFill/>
          </a:ln>
          <a:effectLst>
            <a:outerShdw blurRad="495300" dist="38100" dir="2700000" algn="tl" rotWithShape="0">
              <a:schemeClr val="accent1">
                <a:alpha val="1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11" name="椭圆 10"/>
          <p:cNvSpPr/>
          <p:nvPr>
            <p:custDataLst>
              <p:tags r:id="rId3"/>
            </p:custDataLst>
          </p:nvPr>
        </p:nvSpPr>
        <p:spPr>
          <a:xfrm rot="16200000">
            <a:off x="1828800" y="2186940"/>
            <a:ext cx="2649220" cy="2649220"/>
          </a:xfrm>
          <a:prstGeom prst="ellipse">
            <a:avLst/>
          </a:prstGeom>
          <a:solidFill>
            <a:schemeClr val="bg2"/>
          </a:solidFill>
          <a:ln>
            <a:noFill/>
          </a:ln>
          <a:effectLst>
            <a:outerShdw blurRad="495300" dist="38100" dir="2700000" algn="tl" rotWithShape="0">
              <a:schemeClr val="accent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9" name="弧形 8"/>
          <p:cNvSpPr/>
          <p:nvPr>
            <p:custDataLst>
              <p:tags r:id="rId4"/>
            </p:custDataLst>
          </p:nvPr>
        </p:nvSpPr>
        <p:spPr>
          <a:xfrm>
            <a:off x="301625" y="659765"/>
            <a:ext cx="5703570" cy="5703570"/>
          </a:xfrm>
          <a:prstGeom prst="arc">
            <a:avLst>
              <a:gd name="adj1" fmla="val 16200000"/>
              <a:gd name="adj2" fmla="val 5319923"/>
            </a:avLst>
          </a:prstGeom>
          <a:ln>
            <a:solidFill>
              <a:schemeClr val="bg2">
                <a:lumMod val="8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10" name="圆角矩形 9"/>
          <p:cNvSpPr/>
          <p:nvPr>
            <p:custDataLst>
              <p:tags r:id="rId5"/>
            </p:custDataLst>
          </p:nvPr>
        </p:nvSpPr>
        <p:spPr>
          <a:xfrm rot="10800000">
            <a:off x="6876415" y="3851910"/>
            <a:ext cx="2408555" cy="159385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14" name="任意多边形 13"/>
          <p:cNvSpPr/>
          <p:nvPr>
            <p:custDataLst>
              <p:tags r:id="rId6"/>
            </p:custDataLst>
          </p:nvPr>
        </p:nvSpPr>
        <p:spPr>
          <a:xfrm flipV="1">
            <a:off x="8945880" y="0"/>
            <a:ext cx="3246120" cy="86042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5112" h="1355">
                <a:moveTo>
                  <a:pt x="301" y="0"/>
                </a:moveTo>
                <a:lnTo>
                  <a:pt x="5112" y="0"/>
                </a:lnTo>
                <a:lnTo>
                  <a:pt x="5112" y="1355"/>
                </a:lnTo>
                <a:lnTo>
                  <a:pt x="0" y="1355"/>
                </a:lnTo>
                <a:lnTo>
                  <a:pt x="0" y="301"/>
                </a:lnTo>
                <a:cubicBezTo>
                  <a:pt x="0" y="135"/>
                  <a:pt x="135" y="0"/>
                  <a:pt x="301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8" name="节编号"/>
          <p:cNvSpPr txBox="1">
            <a:spLocks noGrp="1"/>
          </p:cNvSpPr>
          <p:nvPr>
            <p:ph type="body" idx="2" hasCustomPrompt="1"/>
            <p:custDataLst>
              <p:tags r:id="rId7"/>
            </p:custDataLst>
          </p:nvPr>
        </p:nvSpPr>
        <p:spPr>
          <a:xfrm>
            <a:off x="1828800" y="3004185"/>
            <a:ext cx="2649220" cy="1208405"/>
          </a:xfrm>
          <a:prstGeom prst="rect">
            <a:avLst/>
          </a:prstGeom>
          <a:noFill/>
        </p:spPr>
        <p:txBody>
          <a:bodyPr wrap="square" lIns="91440" tIns="45720" rIns="91440" bIns="45720" rtlCol="0" anchor="t" anchorCtr="0">
            <a:normAutofit/>
          </a:bodyPr>
          <a:lstStyle>
            <a:lvl1pPr marL="0" marR="0" lvl="0" algn="ct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en-US" altLang="zh-CN" sz="6000" b="0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</a:lstStyle>
          <a:p>
            <a:pPr lvl="0" algn="ctr">
              <a:buClrTx/>
              <a:buSzTx/>
              <a:buFontTx/>
            </a:pPr>
            <a:r>
              <a:rPr>
                <a:sym typeface="+mn-ea"/>
              </a:rPr>
              <a:t>节编号</a:t>
            </a:r>
            <a:endParaRPr>
              <a:sym typeface="+mn-ea"/>
            </a:endParaRPr>
          </a:p>
        </p:txBody>
      </p:sp>
      <p:sp>
        <p:nvSpPr>
          <p:cNvPr id="7" name="标题"/>
          <p:cNvSpPr txBox="1">
            <a:spLocks noGrp="1"/>
          </p:cNvSpPr>
          <p:nvPr>
            <p:ph type="title" idx="1" hasCustomPrompt="1"/>
            <p:custDataLst>
              <p:tags r:id="rId8"/>
            </p:custDataLst>
          </p:nvPr>
        </p:nvSpPr>
        <p:spPr>
          <a:xfrm>
            <a:off x="6732905" y="2092325"/>
            <a:ext cx="5005070" cy="1684020"/>
          </a:xfrm>
          <a:prstGeom prst="rect">
            <a:avLst/>
          </a:prstGeom>
          <a:noFill/>
        </p:spPr>
        <p:txBody>
          <a:bodyPr wrap="square" lIns="91440" tIns="45720" rIns="91440" bIns="45720" rtlCol="0" anchor="b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4800" b="0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</a:lstStyle>
          <a:p>
            <a:pPr lvl="0" algn="l">
              <a:buClrTx/>
              <a:buSzTx/>
              <a:buFontTx/>
            </a:pPr>
            <a:r>
              <a:rPr>
                <a:sym typeface="+mn-ea"/>
              </a:rPr>
              <a:t>单击编辑标题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标题和两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文"/>
          <p:cNvSpPr txBox="1">
            <a:spLocks noGrp="1"/>
          </p:cNvSpPr>
          <p:nvPr>
            <p:ph idx="4"/>
            <p:custDataLst>
              <p:tags r:id="rId2"/>
            </p:custDataLst>
          </p:nvPr>
        </p:nvSpPr>
        <p:spPr>
          <a:xfrm>
            <a:off x="6400800" y="1245235"/>
            <a:ext cx="5095240" cy="4930775"/>
          </a:xfrm>
          <a:prstGeom prst="rect">
            <a:avLst/>
          </a:prstGeom>
          <a:ln>
            <a:noFill/>
            <a:prstDash val="sysDash"/>
          </a:ln>
        </p:spPr>
        <p:txBody>
          <a:bodyPr vert="horz" lIns="90000" tIns="46800" rIns="90000" bIns="46800" rtlCol="0">
            <a:normAutofit/>
          </a:bodyPr>
          <a:lstStyle>
            <a:defPPr>
              <a:defRPr lang="zh-CN"/>
            </a:defPPr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  <a:lvl2pPr marL="449580" marR="0" lvl="1" indent="-231775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sz="16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2pPr>
            <a:lvl3pPr marL="719455" marR="0" lvl="2" indent="-276225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sz="16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3pPr>
            <a:lvl4pPr marL="987425" marR="0" lvl="3" indent="-262255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tabLst>
                <a:tab pos="899795" algn="l"/>
              </a:tabLst>
              <a:defRPr kumimoji="0" sz="14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4pPr>
            <a:lvl5pPr marL="1256030" marR="0" lvl="4" indent="-262255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sz="14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9" name="正文"/>
          <p:cNvSpPr txBox="1">
            <a:spLocks noGrp="1"/>
          </p:cNvSpPr>
          <p:nvPr>
            <p:ph idx="3"/>
            <p:custDataLst>
              <p:tags r:id="rId3"/>
            </p:custDataLst>
          </p:nvPr>
        </p:nvSpPr>
        <p:spPr>
          <a:xfrm>
            <a:off x="695960" y="1245235"/>
            <a:ext cx="5088890" cy="4930775"/>
          </a:xfrm>
          <a:prstGeom prst="rect">
            <a:avLst/>
          </a:prstGeom>
          <a:ln>
            <a:noFill/>
            <a:prstDash val="sysDash"/>
          </a:ln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  <a:lvl2pPr marL="685800" marR="0" lvl="1" indent="-228600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sz="16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2pPr>
            <a:lvl3pPr marL="1143000" marR="0" lvl="2" indent="-228600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sz="16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3pPr>
            <a:lvl4pPr marL="1600200" marR="0" lvl="3" indent="-228600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sz="14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4pPr>
            <a:lvl5pPr marL="2057400" marR="0" lvl="4" indent="-228600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sz="14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lvl="0">
              <a:spcBef>
                <a:spcPts val="1800"/>
              </a:spcBef>
              <a:spcAft>
                <a:spcPts val="0"/>
              </a:spcAft>
            </a:pPr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>
              <a:spcBef>
                <a:spcPts val="1800"/>
              </a:spcBef>
              <a:spcAft>
                <a:spcPts val="0"/>
              </a:spcAft>
            </a:pPr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>
              <a:spcBef>
                <a:spcPts val="1800"/>
              </a:spcBef>
              <a:spcAft>
                <a:spcPts val="0"/>
              </a:spcAft>
            </a:pPr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>
              <a:spcBef>
                <a:spcPts val="1800"/>
              </a:spcBef>
              <a:spcAft>
                <a:spcPts val="0"/>
              </a:spcAft>
            </a:pPr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>
              <a:spcBef>
                <a:spcPts val="1800"/>
              </a:spcBef>
              <a:spcAft>
                <a:spcPts val="0"/>
              </a:spcAft>
            </a:pPr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14" name="任意多边形 13"/>
          <p:cNvSpPr/>
          <p:nvPr userDrawn="1">
            <p:custDataLst>
              <p:tags r:id="rId4"/>
            </p:custDataLst>
          </p:nvPr>
        </p:nvSpPr>
        <p:spPr>
          <a:xfrm rot="5400000" flipV="1">
            <a:off x="-300990" y="301625"/>
            <a:ext cx="987425" cy="38481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001" h="606">
                <a:moveTo>
                  <a:pt x="0" y="0"/>
                </a:moveTo>
                <a:lnTo>
                  <a:pt x="2001" y="0"/>
                </a:lnTo>
                <a:lnTo>
                  <a:pt x="2001" y="256"/>
                </a:lnTo>
                <a:cubicBezTo>
                  <a:pt x="2001" y="450"/>
                  <a:pt x="1845" y="606"/>
                  <a:pt x="1651" y="606"/>
                </a:cubicBezTo>
                <a:lnTo>
                  <a:pt x="0" y="60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8" name="标题"/>
          <p:cNvSpPr>
            <a:spLocks noGrp="1"/>
          </p:cNvSpPr>
          <p:nvPr>
            <p:ph type="title" idx="1"/>
            <p:custDataLst>
              <p:tags r:id="rId5"/>
            </p:custDataLst>
          </p:nvPr>
        </p:nvSpPr>
        <p:spPr>
          <a:xfrm>
            <a:off x="695960" y="360000"/>
            <a:ext cx="10800080" cy="720000"/>
          </a:xfrm>
          <a:prstGeom prst="rect">
            <a:avLst/>
          </a:prstGeom>
          <a:noFill/>
        </p:spPr>
        <p:txBody>
          <a:bodyPr vert="horz" wrap="square" lIns="0" tIns="0" rIns="0" bIns="0" rtlCol="0" anchor="b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3600" b="0" i="0" u="none" strike="noStrike" kern="1200" cap="none" spc="300" normalizeH="0" baseline="0" noProof="1" dirty="0" smtClean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694055" y="6314440"/>
            <a:ext cx="2618105" cy="316865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877300" y="6314440"/>
            <a:ext cx="2618740" cy="316865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标题和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文"/>
          <p:cNvSpPr txBox="1">
            <a:spLocks noGrp="1"/>
          </p:cNvSpPr>
          <p:nvPr>
            <p:ph idx="6"/>
            <p:custDataLst>
              <p:tags r:id="rId2"/>
            </p:custDataLst>
          </p:nvPr>
        </p:nvSpPr>
        <p:spPr>
          <a:xfrm>
            <a:off x="6235065" y="1671955"/>
            <a:ext cx="5260975" cy="4504690"/>
          </a:xfrm>
          <a:prstGeom prst="rect">
            <a:avLst/>
          </a:prstGeom>
          <a:ln>
            <a:noFill/>
            <a:prstDash val="sysDash"/>
          </a:ln>
        </p:spPr>
        <p:txBody>
          <a:bodyPr vert="horz" lIns="90000" tIns="46800" rIns="90000" bIns="46800" rtlCol="0">
            <a:normAutofit/>
          </a:bodyPr>
          <a:lstStyle>
            <a:defPPr>
              <a:defRPr lang="zh-CN"/>
            </a:defPPr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  <a:lvl2pPr marL="449580" marR="0" lvl="1" indent="-231775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sz="16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2pPr>
            <a:lvl3pPr marL="719455" marR="0" lvl="2" indent="-276225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sz="16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3pPr>
            <a:lvl4pPr marL="987425" marR="0" lvl="3" indent="-262255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tabLst>
                <a:tab pos="899795" algn="l"/>
              </a:tabLst>
              <a:defRPr kumimoji="0" sz="14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4pPr>
            <a:lvl5pPr marL="1256030" marR="0" lvl="4" indent="-262255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sz="14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14" name="标题"/>
          <p:cNvSpPr txBox="1">
            <a:spLocks noGrp="1"/>
          </p:cNvSpPr>
          <p:nvPr>
            <p:ph type="title" idx="5"/>
            <p:custDataLst>
              <p:tags r:id="rId3"/>
            </p:custDataLst>
          </p:nvPr>
        </p:nvSpPr>
        <p:spPr>
          <a:xfrm>
            <a:off x="6235065" y="1247140"/>
            <a:ext cx="5260975" cy="400050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square" rtlCol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2000" b="1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13" name="正文"/>
          <p:cNvSpPr txBox="1">
            <a:spLocks noGrp="1"/>
          </p:cNvSpPr>
          <p:nvPr>
            <p:ph idx="4"/>
            <p:custDataLst>
              <p:tags r:id="rId4"/>
            </p:custDataLst>
          </p:nvPr>
        </p:nvSpPr>
        <p:spPr>
          <a:xfrm>
            <a:off x="695325" y="1671955"/>
            <a:ext cx="5255260" cy="4504690"/>
          </a:xfrm>
          <a:prstGeom prst="rect">
            <a:avLst/>
          </a:prstGeom>
          <a:ln>
            <a:noFill/>
            <a:prstDash val="sysDash"/>
          </a:ln>
        </p:spPr>
        <p:txBody>
          <a:bodyPr vert="horz" lIns="90000" tIns="46800" rIns="90000" bIns="46800" rtlCol="0">
            <a:normAutofit/>
          </a:bodyPr>
          <a:lstStyle>
            <a:defPPr>
              <a:defRPr lang="zh-CN"/>
            </a:defPPr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  <a:lvl2pPr marL="449580" marR="0" lvl="1" indent="-231775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sz="16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2pPr>
            <a:lvl3pPr marL="719455" marR="0" lvl="2" indent="-276225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sz="16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3pPr>
            <a:lvl4pPr marL="987425" marR="0" lvl="3" indent="-262255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tabLst>
                <a:tab pos="899795" algn="l"/>
              </a:tabLst>
              <a:defRPr kumimoji="0" sz="14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4pPr>
            <a:lvl5pPr marL="1256030" marR="0" lvl="4" indent="-262255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sz="14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12" name="标题"/>
          <p:cNvSpPr txBox="1">
            <a:spLocks noGrp="1"/>
          </p:cNvSpPr>
          <p:nvPr>
            <p:ph type="title" idx="3"/>
            <p:custDataLst>
              <p:tags r:id="rId5"/>
            </p:custDataLst>
          </p:nvPr>
        </p:nvSpPr>
        <p:spPr>
          <a:xfrm>
            <a:off x="695325" y="1247140"/>
            <a:ext cx="5255260" cy="400050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square" rtlCol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2000" b="1" i="0" u="none" strike="noStrike" kern="1200" cap="none" spc="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11" name="任意多边形 10"/>
          <p:cNvSpPr/>
          <p:nvPr userDrawn="1">
            <p:custDataLst>
              <p:tags r:id="rId6"/>
            </p:custDataLst>
          </p:nvPr>
        </p:nvSpPr>
        <p:spPr>
          <a:xfrm rot="5400000" flipV="1">
            <a:off x="-300990" y="301625"/>
            <a:ext cx="987425" cy="38481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001" h="606">
                <a:moveTo>
                  <a:pt x="0" y="0"/>
                </a:moveTo>
                <a:lnTo>
                  <a:pt x="2001" y="0"/>
                </a:lnTo>
                <a:lnTo>
                  <a:pt x="2001" y="256"/>
                </a:lnTo>
                <a:cubicBezTo>
                  <a:pt x="2001" y="450"/>
                  <a:pt x="1845" y="606"/>
                  <a:pt x="1651" y="606"/>
                </a:cubicBezTo>
                <a:lnTo>
                  <a:pt x="0" y="60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10" name="标题"/>
          <p:cNvSpPr txBox="1">
            <a:spLocks noGrp="1"/>
          </p:cNvSpPr>
          <p:nvPr>
            <p:ph type="title" idx="1"/>
            <p:custDataLst>
              <p:tags r:id="rId7"/>
            </p:custDataLst>
          </p:nvPr>
        </p:nvSpPr>
        <p:spPr>
          <a:xfrm>
            <a:off x="695960" y="360000"/>
            <a:ext cx="10800080" cy="720000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3200" b="0" i="0" u="none" strike="noStrike" kern="1200" cap="none" spc="300" normalizeH="0" baseline="0" noProof="1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</a:lstStyle>
          <a:p>
            <a:pPr lvl="0" algn="l">
              <a:buClrTx/>
              <a:buSzTx/>
              <a:buFontTx/>
            </a:pPr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>
          <a:xfrm>
            <a:off x="699135" y="6314440"/>
            <a:ext cx="2613025" cy="316865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877300" y="6314440"/>
            <a:ext cx="2618740" cy="316865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>
            <p:custDataLst>
              <p:tags r:id="rId2"/>
            </p:custDataLst>
          </p:nvPr>
        </p:nvSpPr>
        <p:spPr>
          <a:xfrm rot="5400000" flipV="1">
            <a:off x="-300990" y="301625"/>
            <a:ext cx="987425" cy="38481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001" h="606">
                <a:moveTo>
                  <a:pt x="0" y="0"/>
                </a:moveTo>
                <a:lnTo>
                  <a:pt x="2001" y="0"/>
                </a:lnTo>
                <a:lnTo>
                  <a:pt x="2001" y="256"/>
                </a:lnTo>
                <a:cubicBezTo>
                  <a:pt x="2001" y="450"/>
                  <a:pt x="1845" y="606"/>
                  <a:pt x="1651" y="606"/>
                </a:cubicBezTo>
                <a:lnTo>
                  <a:pt x="0" y="60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6" name="标题"/>
          <p:cNvSpPr txBox="1">
            <a:spLocks noGrp="1"/>
          </p:cNvSpPr>
          <p:nvPr>
            <p:ph type="title" idx="1"/>
            <p:custDataLst>
              <p:tags r:id="rId3"/>
            </p:custDataLst>
          </p:nvPr>
        </p:nvSpPr>
        <p:spPr>
          <a:xfrm>
            <a:off x="695960" y="360000"/>
            <a:ext cx="10800080" cy="720000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3200" b="0" i="0" u="none" strike="noStrike" kern="1200" cap="none" spc="300" normalizeH="0" baseline="0" noProof="1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</a:lstStyle>
          <a:p>
            <a:pPr lvl="0" algn="l">
              <a:buClrTx/>
              <a:buSzTx/>
              <a:buFontTx/>
            </a:pPr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99135" y="6314440"/>
            <a:ext cx="2613025" cy="316865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300" y="6314440"/>
            <a:ext cx="2618740" cy="316865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>
            <p:custDataLst>
              <p:tags r:id="rId2"/>
            </p:custDataLst>
          </p:nvPr>
        </p:nvSpPr>
        <p:spPr>
          <a:xfrm rot="5400000" flipV="1">
            <a:off x="-300990" y="301625"/>
            <a:ext cx="987425" cy="38481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001" h="606">
                <a:moveTo>
                  <a:pt x="0" y="0"/>
                </a:moveTo>
                <a:lnTo>
                  <a:pt x="2001" y="0"/>
                </a:lnTo>
                <a:lnTo>
                  <a:pt x="2001" y="256"/>
                </a:lnTo>
                <a:cubicBezTo>
                  <a:pt x="2001" y="450"/>
                  <a:pt x="1845" y="606"/>
                  <a:pt x="1651" y="606"/>
                </a:cubicBezTo>
                <a:lnTo>
                  <a:pt x="0" y="60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仅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文"/>
          <p:cNvSpPr txBox="1">
            <a:spLocks noGrp="1"/>
          </p:cNvSpPr>
          <p:nvPr>
            <p:ph idx="2"/>
            <p:custDataLst>
              <p:tags r:id="rId2"/>
            </p:custDataLst>
          </p:nvPr>
        </p:nvSpPr>
        <p:spPr>
          <a:xfrm>
            <a:off x="695960" y="360045"/>
            <a:ext cx="10801985" cy="5817870"/>
          </a:xfrm>
          <a:prstGeom prst="rect">
            <a:avLst/>
          </a:prstGeom>
          <a:ln>
            <a:noFill/>
            <a:prstDash val="sysDash"/>
          </a:ln>
        </p:spPr>
        <p:txBody>
          <a:bodyPr vert="horz" lIns="90000" tIns="46800" rIns="90000" bIns="46800" rtlCol="0">
            <a:normAutofit/>
          </a:bodyPr>
          <a:lstStyle>
            <a:defPPr>
              <a:defRPr lang="zh-CN"/>
            </a:defPPr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  <a:lvl2pPr marL="449580" marR="0" lvl="1" indent="-231775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sz="16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2pPr>
            <a:lvl3pPr marL="719455" marR="0" lvl="2" indent="-276225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sz="16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3pPr>
            <a:lvl4pPr marL="987425" marR="0" lvl="3" indent="-262255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tabLst>
                <a:tab pos="899795" algn="l"/>
              </a:tabLst>
              <a:defRPr kumimoji="0" sz="14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4pPr>
            <a:lvl5pPr marL="1256030" marR="0" lvl="4" indent="-262255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sz="1400" b="0" i="0" u="none" strike="noStrike" cap="none" spc="150" normalizeH="0" baseline="0">
                <a:ln>
                  <a:noFill/>
                  <a:prstDash val="sysDot"/>
                </a:ln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14" name="任意多边形 13"/>
          <p:cNvSpPr/>
          <p:nvPr userDrawn="1">
            <p:custDataLst>
              <p:tags r:id="rId3"/>
            </p:custDataLst>
          </p:nvPr>
        </p:nvSpPr>
        <p:spPr>
          <a:xfrm rot="5400000" flipV="1">
            <a:off x="-300990" y="301625"/>
            <a:ext cx="987425" cy="38481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001" h="606">
                <a:moveTo>
                  <a:pt x="0" y="0"/>
                </a:moveTo>
                <a:lnTo>
                  <a:pt x="2001" y="0"/>
                </a:lnTo>
                <a:lnTo>
                  <a:pt x="2001" y="256"/>
                </a:lnTo>
                <a:cubicBezTo>
                  <a:pt x="2001" y="450"/>
                  <a:pt x="1845" y="606"/>
                  <a:pt x="1651" y="606"/>
                </a:cubicBezTo>
                <a:lnTo>
                  <a:pt x="0" y="60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99135" y="6314440"/>
            <a:ext cx="2613025" cy="316865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300" y="6314440"/>
            <a:ext cx="2618740" cy="316865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标题和副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2"/>
            </p:custDataLst>
          </p:nvPr>
        </p:nvSpPr>
        <p:spPr>
          <a:xfrm rot="5400000" flipV="1">
            <a:off x="-300990" y="301625"/>
            <a:ext cx="987425" cy="38481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001" h="606">
                <a:moveTo>
                  <a:pt x="0" y="0"/>
                </a:moveTo>
                <a:lnTo>
                  <a:pt x="2001" y="0"/>
                </a:lnTo>
                <a:lnTo>
                  <a:pt x="2001" y="256"/>
                </a:lnTo>
                <a:cubicBezTo>
                  <a:pt x="2001" y="450"/>
                  <a:pt x="1845" y="606"/>
                  <a:pt x="1651" y="606"/>
                </a:cubicBezTo>
                <a:lnTo>
                  <a:pt x="0" y="60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7" name="副标题"/>
          <p:cNvSpPr txBox="1">
            <a:spLocks noGrp="1"/>
          </p:cNvSpPr>
          <p:nvPr>
            <p:ph type="body" idx="2" hasCustomPrompt="1"/>
            <p:custDataLst>
              <p:tags r:id="rId3"/>
            </p:custDataLst>
          </p:nvPr>
        </p:nvSpPr>
        <p:spPr>
          <a:xfrm>
            <a:off x="695960" y="1301750"/>
            <a:ext cx="10799088" cy="405553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square" rtlCol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2000" b="0" i="0" u="none" strike="noStrike" kern="1200" cap="none" spc="3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MiSans Normal" panose="00000500000000000000" charset="-122"/>
                <a:ea typeface="MiSans Normal" panose="000005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</a:lstStyle>
          <a:p>
            <a:pPr lvl="0" algn="l"/>
            <a:r>
              <a:rPr>
                <a:sym typeface="+mn-ea"/>
              </a:rPr>
              <a:t>单击此处编辑母版副标题样式</a:t>
            </a:r>
            <a:endParaRPr>
              <a:sym typeface="+mn-ea"/>
            </a:endParaRPr>
          </a:p>
        </p:txBody>
      </p:sp>
      <p:sp>
        <p:nvSpPr>
          <p:cNvPr id="6" name="标题"/>
          <p:cNvSpPr txBox="1">
            <a:spLocks noGrp="1"/>
          </p:cNvSpPr>
          <p:nvPr>
            <p:ph type="title" idx="1"/>
            <p:custDataLst>
              <p:tags r:id="rId4"/>
            </p:custDataLst>
          </p:nvPr>
        </p:nvSpPr>
        <p:spPr>
          <a:xfrm>
            <a:off x="695960" y="360000"/>
            <a:ext cx="10800080" cy="72000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3200" b="0" i="0" u="none" strike="noStrike" kern="1200" cap="none" spc="300" normalizeH="0" baseline="0" noProof="1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Normal" panose="00000500000000000000" charset="-122"/>
              </a:defRPr>
            </a:lvl1pPr>
          </a:lstStyle>
          <a:p>
            <a:pPr lvl="0" algn="l">
              <a:buClrTx/>
              <a:buSzTx/>
              <a:buFontTx/>
            </a:pPr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94055" y="6314440"/>
            <a:ext cx="2618105" cy="316865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877300" y="6314440"/>
            <a:ext cx="2618740" cy="316865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任意多边形 22"/>
          <p:cNvSpPr/>
          <p:nvPr userDrawn="1">
            <p:custDataLst>
              <p:tags r:id="rId2"/>
            </p:custDataLst>
          </p:nvPr>
        </p:nvSpPr>
        <p:spPr>
          <a:xfrm>
            <a:off x="-14605" y="-1"/>
            <a:ext cx="6006465" cy="6858001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9459" h="10862">
                <a:moveTo>
                  <a:pt x="0" y="0"/>
                </a:moveTo>
                <a:lnTo>
                  <a:pt x="7595" y="0"/>
                </a:lnTo>
                <a:lnTo>
                  <a:pt x="7612" y="22"/>
                </a:lnTo>
                <a:cubicBezTo>
                  <a:pt x="8770" y="1514"/>
                  <a:pt x="9459" y="3388"/>
                  <a:pt x="9459" y="5423"/>
                </a:cubicBezTo>
                <a:cubicBezTo>
                  <a:pt x="9459" y="7458"/>
                  <a:pt x="8770" y="9332"/>
                  <a:pt x="7612" y="10824"/>
                </a:cubicBezTo>
                <a:lnTo>
                  <a:pt x="7582" y="10862"/>
                </a:lnTo>
                <a:lnTo>
                  <a:pt x="0" y="10862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495300" dist="38100" dir="2700000" algn="tl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24" name="任意多边形 23"/>
          <p:cNvSpPr/>
          <p:nvPr userDrawn="1">
            <p:custDataLst>
              <p:tags r:id="rId3"/>
            </p:custDataLst>
          </p:nvPr>
        </p:nvSpPr>
        <p:spPr>
          <a:xfrm rot="16200000">
            <a:off x="-1383664" y="1369058"/>
            <a:ext cx="6858000" cy="4119881"/>
          </a:xfrm>
          <a:custGeom>
            <a:avLst/>
            <a:gdLst>
              <a:gd name="idx" fmla="cos wd2 2700000"/>
              <a:gd name="idy" fmla="sin hd2 2700000"/>
              <a:gd name="il" fmla="+- hc 0 idx"/>
              <a:gd name="ir" fmla="+- hc idx 0"/>
              <a:gd name="it" fmla="+- vc 0 idy"/>
              <a:gd name="ib" fmla="+- vc idy 0"/>
            </a:gdLst>
            <a:ahLst/>
            <a:cxnLst>
              <a:cxn ang="3">
                <a:pos x="hc" y="t"/>
              </a:cxn>
              <a:cxn ang="3">
                <a:pos x="il" y="it"/>
              </a:cxn>
              <a:cxn ang="cd2">
                <a:pos x="l" y="vc"/>
              </a:cxn>
              <a:cxn ang="cd4">
                <a:pos x="il" y="ib"/>
              </a:cxn>
              <a:cxn ang="cd4">
                <a:pos x="hc" y="b"/>
              </a:cxn>
              <a:cxn ang="cd4">
                <a:pos x="ir" y="ib"/>
              </a:cxn>
              <a:cxn ang="0">
                <a:pos x="r" y="vc"/>
              </a:cxn>
              <a:cxn ang="3">
                <a:pos x="ir" y="it"/>
              </a:cxn>
            </a:cxnLst>
            <a:rect l="l" t="t" r="r" b="b"/>
            <a:pathLst>
              <a:path w="10858" h="6488">
                <a:moveTo>
                  <a:pt x="0" y="0"/>
                </a:moveTo>
                <a:lnTo>
                  <a:pt x="10858" y="0"/>
                </a:lnTo>
                <a:lnTo>
                  <a:pt x="10858" y="2789"/>
                </a:lnTo>
                <a:lnTo>
                  <a:pt x="10834" y="2850"/>
                </a:lnTo>
                <a:cubicBezTo>
                  <a:pt x="9962" y="4984"/>
                  <a:pt x="7865" y="6488"/>
                  <a:pt x="5417" y="6488"/>
                </a:cubicBezTo>
                <a:cubicBezTo>
                  <a:pt x="2982" y="6488"/>
                  <a:pt x="895" y="5001"/>
                  <a:pt x="15" y="2885"/>
                </a:cubicBezTo>
                <a:lnTo>
                  <a:pt x="0" y="2849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495300" dist="152400" dir="2700000" algn="tl" rotWithShape="0">
              <a:schemeClr val="accent1"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26" name="任意多边形 25"/>
          <p:cNvSpPr/>
          <p:nvPr userDrawn="1">
            <p:custDataLst>
              <p:tags r:id="rId4"/>
            </p:custDataLst>
          </p:nvPr>
        </p:nvSpPr>
        <p:spPr>
          <a:xfrm rot="16200000">
            <a:off x="-1336642" y="2318743"/>
            <a:ext cx="4864351" cy="2220278"/>
          </a:xfrm>
          <a:custGeom>
            <a:avLst/>
            <a:gdLst>
              <a:gd name="idx" fmla="cos wd2 2700000"/>
              <a:gd name="idy" fmla="sin hd2 2700000"/>
              <a:gd name="il" fmla="+- hc 0 idx"/>
              <a:gd name="ir" fmla="+- hc idx 0"/>
              <a:gd name="it" fmla="+- vc 0 idy"/>
              <a:gd name="ib" fmla="+- vc idy 0"/>
            </a:gdLst>
            <a:ahLst/>
            <a:cxnLst>
              <a:cxn ang="3">
                <a:pos x="hc" y="t"/>
              </a:cxn>
              <a:cxn ang="3">
                <a:pos x="il" y="it"/>
              </a:cxn>
              <a:cxn ang="cd2">
                <a:pos x="l" y="vc"/>
              </a:cxn>
              <a:cxn ang="cd4">
                <a:pos x="il" y="ib"/>
              </a:cxn>
              <a:cxn ang="cd4">
                <a:pos x="hc" y="b"/>
              </a:cxn>
              <a:cxn ang="cd4">
                <a:pos x="ir" y="ib"/>
              </a:cxn>
              <a:cxn ang="0">
                <a:pos x="r" y="vc"/>
              </a:cxn>
              <a:cxn ang="3">
                <a:pos x="ir" y="it"/>
              </a:cxn>
            </a:cxnLst>
            <a:rect l="l" t="t" r="r" b="b"/>
            <a:pathLst>
              <a:path w="7660" h="3514">
                <a:moveTo>
                  <a:pt x="0" y="0"/>
                </a:moveTo>
                <a:lnTo>
                  <a:pt x="7660" y="0"/>
                </a:lnTo>
                <a:lnTo>
                  <a:pt x="7659" y="14"/>
                </a:lnTo>
                <a:cubicBezTo>
                  <a:pt x="7485" y="1975"/>
                  <a:pt x="5837" y="3514"/>
                  <a:pt x="3830" y="3514"/>
                </a:cubicBezTo>
                <a:cubicBezTo>
                  <a:pt x="1822" y="3514"/>
                  <a:pt x="173" y="1974"/>
                  <a:pt x="1" y="1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495300" dist="38100" dir="2700000" algn="tl" rotWithShape="0">
              <a:schemeClr val="accent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30" name="圆角矩形 29"/>
          <p:cNvSpPr/>
          <p:nvPr userDrawn="1">
            <p:custDataLst>
              <p:tags r:id="rId5"/>
            </p:custDataLst>
          </p:nvPr>
        </p:nvSpPr>
        <p:spPr>
          <a:xfrm rot="10800000">
            <a:off x="5155565" y="3855720"/>
            <a:ext cx="5383530" cy="111125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cxnSp>
        <p:nvCxnSpPr>
          <p:cNvPr id="32" name="直接连接符 31"/>
          <p:cNvCxnSpPr/>
          <p:nvPr userDrawn="1">
            <p:custDataLst>
              <p:tags r:id="rId6"/>
            </p:custDataLst>
          </p:nvPr>
        </p:nvCxnSpPr>
        <p:spPr>
          <a:xfrm>
            <a:off x="11197590" y="2981325"/>
            <a:ext cx="215900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 userDrawn="1">
            <p:custDataLst>
              <p:tags r:id="rId7"/>
            </p:custDataLst>
          </p:nvPr>
        </p:nvCxnSpPr>
        <p:spPr>
          <a:xfrm>
            <a:off x="11305540" y="1912620"/>
            <a:ext cx="0" cy="594995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 userDrawn="1">
            <p:custDataLst>
              <p:tags r:id="rId8"/>
            </p:custDataLst>
          </p:nvPr>
        </p:nvCxnSpPr>
        <p:spPr>
          <a:xfrm>
            <a:off x="11305540" y="3455035"/>
            <a:ext cx="0" cy="636905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椭圆 36"/>
          <p:cNvSpPr/>
          <p:nvPr userDrawn="1">
            <p:custDataLst>
              <p:tags r:id="rId9"/>
            </p:custDataLst>
          </p:nvPr>
        </p:nvSpPr>
        <p:spPr>
          <a:xfrm>
            <a:off x="10016490" y="4434205"/>
            <a:ext cx="538480" cy="538480"/>
          </a:xfrm>
          <a:prstGeom prst="ellipse">
            <a:avLst/>
          </a:prstGeom>
          <a:solidFill>
            <a:schemeClr val="accent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38" name="椭圆 37"/>
          <p:cNvSpPr/>
          <p:nvPr userDrawn="1">
            <p:custDataLst>
              <p:tags r:id="rId10"/>
            </p:custDataLst>
          </p:nvPr>
        </p:nvSpPr>
        <p:spPr>
          <a:xfrm>
            <a:off x="10123170" y="4540885"/>
            <a:ext cx="325120" cy="3251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62500" lnSpcReduction="20000"/>
          </a:bodyPr>
          <a:lstStyle/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39" name="向下箭头"/>
          <p:cNvSpPr/>
          <p:nvPr userDrawn="1">
            <p:custDataLst>
              <p:tags r:id="rId11"/>
            </p:custDataLst>
          </p:nvPr>
        </p:nvSpPr>
        <p:spPr>
          <a:xfrm>
            <a:off x="10227310" y="4633595"/>
            <a:ext cx="118745" cy="139700"/>
          </a:xfrm>
          <a:custGeom>
            <a:avLst/>
            <a:gdLst>
              <a:gd name="connsiteX0" fmla="*/ 222512 w 477622"/>
              <a:gd name="connsiteY0" fmla="*/ 0 h 559381"/>
              <a:gd name="connsiteX1" fmla="*/ 258512 w 477622"/>
              <a:gd name="connsiteY1" fmla="*/ 0 h 559381"/>
              <a:gd name="connsiteX2" fmla="*/ 258512 w 477622"/>
              <a:gd name="connsiteY2" fmla="*/ 488296 h 559381"/>
              <a:gd name="connsiteX3" fmla="*/ 452168 w 477622"/>
              <a:gd name="connsiteY3" fmla="*/ 294641 h 559381"/>
              <a:gd name="connsiteX4" fmla="*/ 477622 w 477622"/>
              <a:gd name="connsiteY4" fmla="*/ 320096 h 559381"/>
              <a:gd name="connsiteX5" fmla="*/ 264266 w 477622"/>
              <a:gd name="connsiteY5" fmla="*/ 533452 h 559381"/>
              <a:gd name="connsiteX6" fmla="*/ 264740 w 477622"/>
              <a:gd name="connsiteY6" fmla="*/ 533926 h 559381"/>
              <a:gd name="connsiteX7" fmla="*/ 239284 w 477622"/>
              <a:gd name="connsiteY7" fmla="*/ 559381 h 559381"/>
              <a:gd name="connsiteX8" fmla="*/ 238812 w 477622"/>
              <a:gd name="connsiteY8" fmla="*/ 558908 h 559381"/>
              <a:gd name="connsiteX9" fmla="*/ 238338 w 477622"/>
              <a:gd name="connsiteY9" fmla="*/ 559381 h 559381"/>
              <a:gd name="connsiteX10" fmla="*/ 212882 w 477622"/>
              <a:gd name="connsiteY10" fmla="*/ 533926 h 559381"/>
              <a:gd name="connsiteX11" fmla="*/ 213356 w 477622"/>
              <a:gd name="connsiteY11" fmla="*/ 533452 h 559381"/>
              <a:gd name="connsiteX12" fmla="*/ 0 w 477622"/>
              <a:gd name="connsiteY12" fmla="*/ 320096 h 559381"/>
              <a:gd name="connsiteX13" fmla="*/ 25456 w 477622"/>
              <a:gd name="connsiteY13" fmla="*/ 294641 h 559381"/>
              <a:gd name="connsiteX14" fmla="*/ 222512 w 477622"/>
              <a:gd name="connsiteY14" fmla="*/ 491698 h 559381"/>
              <a:gd name="connsiteX15" fmla="*/ 222512 w 477622"/>
              <a:gd name="connsiteY15" fmla="*/ 0 h 559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77622" h="559381">
                <a:moveTo>
                  <a:pt x="222512" y="0"/>
                </a:moveTo>
                <a:lnTo>
                  <a:pt x="258512" y="0"/>
                </a:lnTo>
                <a:lnTo>
                  <a:pt x="258512" y="488296"/>
                </a:lnTo>
                <a:lnTo>
                  <a:pt x="452168" y="294641"/>
                </a:lnTo>
                <a:lnTo>
                  <a:pt x="477622" y="320096"/>
                </a:lnTo>
                <a:lnTo>
                  <a:pt x="264266" y="533452"/>
                </a:lnTo>
                <a:lnTo>
                  <a:pt x="264740" y="533926"/>
                </a:lnTo>
                <a:lnTo>
                  <a:pt x="239284" y="559381"/>
                </a:lnTo>
                <a:lnTo>
                  <a:pt x="238812" y="558908"/>
                </a:lnTo>
                <a:lnTo>
                  <a:pt x="238338" y="559381"/>
                </a:lnTo>
                <a:lnTo>
                  <a:pt x="212882" y="533926"/>
                </a:lnTo>
                <a:lnTo>
                  <a:pt x="213356" y="533452"/>
                </a:lnTo>
                <a:lnTo>
                  <a:pt x="0" y="320096"/>
                </a:lnTo>
                <a:lnTo>
                  <a:pt x="25456" y="294641"/>
                </a:lnTo>
                <a:lnTo>
                  <a:pt x="222512" y="491698"/>
                </a:lnTo>
                <a:lnTo>
                  <a:pt x="222512" y="0"/>
                </a:lnTo>
                <a:close/>
              </a:path>
            </a:pathLst>
          </a:cu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rmAutofit fontScale="250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44" name="任意多边形 43"/>
          <p:cNvSpPr/>
          <p:nvPr userDrawn="1">
            <p:custDataLst>
              <p:tags r:id="rId12"/>
            </p:custDataLst>
          </p:nvPr>
        </p:nvSpPr>
        <p:spPr>
          <a:xfrm>
            <a:off x="8945880" y="5997575"/>
            <a:ext cx="3246120" cy="86042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5112" h="1355">
                <a:moveTo>
                  <a:pt x="301" y="0"/>
                </a:moveTo>
                <a:lnTo>
                  <a:pt x="5112" y="0"/>
                </a:lnTo>
                <a:lnTo>
                  <a:pt x="5112" y="1355"/>
                </a:lnTo>
                <a:lnTo>
                  <a:pt x="0" y="1355"/>
                </a:lnTo>
                <a:lnTo>
                  <a:pt x="0" y="301"/>
                </a:lnTo>
                <a:cubicBezTo>
                  <a:pt x="0" y="135"/>
                  <a:pt x="135" y="0"/>
                  <a:pt x="301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7" name="标题"/>
          <p:cNvSpPr txBox="1">
            <a:spLocks noGrp="1"/>
          </p:cNvSpPr>
          <p:nvPr>
            <p:ph type="title" idx="1" hasCustomPrompt="1"/>
            <p:custDataLst>
              <p:tags r:id="rId13"/>
            </p:custDataLst>
          </p:nvPr>
        </p:nvSpPr>
        <p:spPr>
          <a:xfrm>
            <a:off x="2418715" y="1901190"/>
            <a:ext cx="8250555" cy="1705610"/>
          </a:xfrm>
          <a:prstGeom prst="rect">
            <a:avLst/>
          </a:prstGeom>
          <a:noFill/>
        </p:spPr>
        <p:txBody>
          <a:bodyPr wrap="square" lIns="91440" tIns="45720" rIns="91440" bIns="45720" rtlCol="0" anchor="b" anchorCtr="0">
            <a:normAutofit/>
          </a:bodyPr>
          <a:lstStyle>
            <a:lvl1pPr marL="0" marR="0" lvl="0" algn="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en-US" altLang="zh-CN" sz="7200" b="0" i="0" u="none" strike="noStrike" kern="1200" cap="none" spc="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latin typeface="MiSans Heavy" panose="00000A00000000000000" charset="-122"/>
                <a:ea typeface="MiSans Heavy" panose="00000A00000000000000" charset="-122"/>
                <a:cs typeface="MiSans Heavy" panose="00000A00000000000000" charset="-122"/>
                <a:sym typeface="MiSans Normal" panose="00000500000000000000" charset="-122"/>
              </a:defRPr>
            </a:lvl1pPr>
          </a:lstStyle>
          <a:p>
            <a:pPr lvl="0" algn="r">
              <a:buClrTx/>
              <a:buSzTx/>
              <a:buFontTx/>
            </a:pPr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18" name="署名占位符 10"/>
          <p:cNvSpPr>
            <a:spLocks noGrp="1"/>
          </p:cNvSpPr>
          <p:nvPr>
            <p:ph type="body" sz="quarter" idx="17" hasCustomPrompt="1"/>
            <p:custDataLst>
              <p:tags r:id="rId17"/>
            </p:custDataLst>
          </p:nvPr>
        </p:nvSpPr>
        <p:spPr>
          <a:xfrm>
            <a:off x="2418715" y="4375145"/>
            <a:ext cx="7444103" cy="656600"/>
          </a:xfrm>
        </p:spPr>
        <p:txBody>
          <a:bodyPr wrap="square" anchor="ctr">
            <a:normAutofit/>
          </a:bodyPr>
          <a:lstStyle>
            <a:lvl1pPr marL="0" indent="0" algn="r">
              <a:lnSpc>
                <a:spcPct val="100000"/>
              </a:lnSpc>
              <a:buNone/>
              <a:defRPr sz="2000" b="0">
                <a:solidFill>
                  <a:schemeClr val="tx1"/>
                </a:solidFill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Heavy" panose="00000A00000000000000" charset="-122"/>
              </a:defRPr>
            </a:lvl1pPr>
          </a:lstStyle>
          <a:p>
            <a:pPr lvl="0"/>
            <a:r>
              <a:rPr lang="zh-CN" altLang="en-US" dirty="0"/>
              <a:t>署名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98.xml"/><Relationship Id="rId18" Type="http://schemas.openxmlformats.org/officeDocument/2006/relationships/tags" Target="../tags/tag97.xml"/><Relationship Id="rId17" Type="http://schemas.openxmlformats.org/officeDocument/2006/relationships/tags" Target="../tags/tag96.xml"/><Relationship Id="rId16" Type="http://schemas.openxmlformats.org/officeDocument/2006/relationships/tags" Target="../tags/tag95.xml"/><Relationship Id="rId15" Type="http://schemas.openxmlformats.org/officeDocument/2006/relationships/tags" Target="../tags/tag94.xml"/><Relationship Id="rId14" Type="http://schemas.openxmlformats.org/officeDocument/2006/relationships/tags" Target="../tags/tag93.xml"/><Relationship Id="rId13" Type="http://schemas.openxmlformats.org/officeDocument/2006/relationships/tags" Target="../tags/tag92.xml"/><Relationship Id="rId12" Type="http://schemas.openxmlformats.org/officeDocument/2006/relationships/tags" Target="../tags/tag9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>
            <p:custDataLst>
              <p:tags r:id="rId12"/>
            </p:custDataLst>
          </p:nvPr>
        </p:nvSpPr>
        <p:spPr>
          <a:xfrm rot="5400000" flipV="1">
            <a:off x="-300990" y="301625"/>
            <a:ext cx="987425" cy="38481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001" h="606">
                <a:moveTo>
                  <a:pt x="0" y="0"/>
                </a:moveTo>
                <a:lnTo>
                  <a:pt x="2001" y="0"/>
                </a:lnTo>
                <a:lnTo>
                  <a:pt x="2001" y="256"/>
                </a:lnTo>
                <a:cubicBezTo>
                  <a:pt x="2001" y="450"/>
                  <a:pt x="1845" y="606"/>
                  <a:pt x="1651" y="606"/>
                </a:cubicBezTo>
                <a:lnTo>
                  <a:pt x="0" y="60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9" name="日期占位符 8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>
          <a:xfrm>
            <a:off x="695960" y="6356350"/>
            <a:ext cx="2743200" cy="365125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1" name="灯片编号占位符 10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>
          <a:xfrm>
            <a:off x="8753983" y="6356350"/>
            <a:ext cx="2743200" cy="365125"/>
          </a:xfrm>
        </p:spPr>
        <p:txBody>
          <a:bodyPr/>
          <a:lstStyle>
            <a:lvl1pPr>
              <a:defRPr>
                <a:latin typeface="MiSans Normal" panose="00000500000000000000" charset="-122"/>
                <a:ea typeface="MiSans Normal" panose="00000500000000000000" charset="-122"/>
                <a:sym typeface="MiSans Normal" panose="00000500000000000000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  <p:custDataLst>
              <p:tags r:id="rId16"/>
            </p:custDataLst>
          </p:nvPr>
        </p:nvSpPr>
        <p:spPr>
          <a:xfrm>
            <a:off x="695960" y="360000"/>
            <a:ext cx="10800000" cy="720000"/>
          </a:xfrm>
          <a:prstGeom prst="rect">
            <a:avLst/>
          </a:prstGeom>
          <a:noFill/>
        </p:spPr>
        <p:txBody>
          <a:bodyPr vert="horz" wrap="square" lIns="0" tIns="0" rIns="0" bIns="0" rtlCol="0" anchor="b" anchorCtr="0">
            <a:normAutofit/>
          </a:bodyPr>
          <a:lstStyle/>
          <a:p>
            <a:pPr marL="0" marR="0" lvl="0">
              <a:buClrTx/>
              <a:buSzTx/>
              <a:buFontTx/>
            </a:pPr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7"/>
            </p:custDataLst>
          </p:nvPr>
        </p:nvSpPr>
        <p:spPr>
          <a:xfrm>
            <a:off x="695960" y="1301749"/>
            <a:ext cx="10800000" cy="48736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KSO_TEMPLATE" hidden="1"/>
          <p:cNvSpPr/>
          <p:nvPr userDrawn="1"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sym typeface="MiSans Normal" panose="00000500000000000000" charset="-122"/>
            </a:endParaRPr>
          </a:p>
        </p:txBody>
      </p:sp>
    </p:spTree>
    <p:custDataLst>
      <p:tags r:id="rId19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kumimoji="0" lang="zh-CN" altLang="en-US" sz="3200" b="0" i="0" u="none" strike="noStrike" kern="1200" cap="none" spc="300" normalizeH="0" baseline="0" smtClean="0">
          <a:ln>
            <a:noFill/>
            <a:prstDash val="sysDot"/>
          </a:ln>
          <a:solidFill>
            <a:schemeClr val="tx1">
              <a:lumMod val="85000"/>
              <a:lumOff val="15000"/>
            </a:schemeClr>
          </a:solidFill>
          <a:uFillTx/>
          <a:latin typeface="MiSans Heavy" panose="00000A00000000000000" charset="-122"/>
          <a:ea typeface="MiSans Heavy" panose="00000A00000000000000" charset="-122"/>
          <a:cs typeface="MiSans Normal" panose="00000500000000000000" charset="-122"/>
          <a:sym typeface="MiSans Heavy" panose="00000A00000000000000" charset="-122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MiSans Normal" panose="00000500000000000000" charset="-122"/>
          <a:ea typeface="MiSans Normal" panose="00000500000000000000" charset="-122"/>
          <a:cs typeface="MiSans Normal" panose="00000500000000000000" charset="-122"/>
          <a:sym typeface="MiSans Normal" panose="00000500000000000000" charset="-122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MiSans Normal" panose="00000500000000000000" charset="-122"/>
          <a:ea typeface="MiSans Normal" panose="00000500000000000000" charset="-122"/>
          <a:cs typeface="MiSans Normal" panose="00000500000000000000" charset="-122"/>
          <a:sym typeface="MiSans Normal" panose="00000500000000000000" charset="-122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MiSans Normal" panose="00000500000000000000" charset="-122"/>
          <a:ea typeface="MiSans Normal" panose="00000500000000000000" charset="-122"/>
          <a:cs typeface="MiSans Normal" panose="00000500000000000000" charset="-122"/>
          <a:sym typeface="MiSans Normal" panose="00000500000000000000" charset="-122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MiSans Normal" panose="00000500000000000000" charset="-122"/>
          <a:ea typeface="MiSans Normal" panose="00000500000000000000" charset="-122"/>
          <a:cs typeface="MiSans Normal" panose="00000500000000000000" charset="-122"/>
          <a:sym typeface="MiSans Normal" panose="00000500000000000000" charset="-122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MiSans Normal" panose="00000500000000000000" charset="-122"/>
          <a:ea typeface="MiSans Normal" panose="00000500000000000000" charset="-122"/>
          <a:cs typeface="MiSans Normal" panose="00000500000000000000" charset="-122"/>
          <a:sym typeface="MiSans Normal" panose="00000500000000000000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tags" Target="../tags/tag99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3.xml"/><Relationship Id="rId1" Type="http://schemas.openxmlformats.org/officeDocument/2006/relationships/tags" Target="../tags/tag102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12.xml"/><Relationship Id="rId8" Type="http://schemas.openxmlformats.org/officeDocument/2006/relationships/tags" Target="../tags/tag111.xml"/><Relationship Id="rId7" Type="http://schemas.openxmlformats.org/officeDocument/2006/relationships/tags" Target="../tags/tag110.xml"/><Relationship Id="rId6" Type="http://schemas.openxmlformats.org/officeDocument/2006/relationships/tags" Target="../tags/tag109.xml"/><Relationship Id="rId5" Type="http://schemas.openxmlformats.org/officeDocument/2006/relationships/tags" Target="../tags/tag108.xml"/><Relationship Id="rId4" Type="http://schemas.openxmlformats.org/officeDocument/2006/relationships/tags" Target="../tags/tag107.xml"/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6" Type="http://schemas.openxmlformats.org/officeDocument/2006/relationships/notesSlide" Target="../notesSlides/notesSlide3.xml"/><Relationship Id="rId15" Type="http://schemas.openxmlformats.org/officeDocument/2006/relationships/slideLayout" Target="../slideLayouts/slideLayout3.xml"/><Relationship Id="rId14" Type="http://schemas.openxmlformats.org/officeDocument/2006/relationships/tags" Target="../tags/tag117.xml"/><Relationship Id="rId13" Type="http://schemas.openxmlformats.org/officeDocument/2006/relationships/tags" Target="../tags/tag116.xml"/><Relationship Id="rId12" Type="http://schemas.openxmlformats.org/officeDocument/2006/relationships/tags" Target="../tags/tag115.xml"/><Relationship Id="rId11" Type="http://schemas.openxmlformats.org/officeDocument/2006/relationships/tags" Target="../tags/tag114.xml"/><Relationship Id="rId10" Type="http://schemas.openxmlformats.org/officeDocument/2006/relationships/tags" Target="../tags/tag113.xml"/><Relationship Id="rId1" Type="http://schemas.openxmlformats.org/officeDocument/2006/relationships/tags" Target="../tags/tag104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tags" Target="../tags/tag118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123.xml"/><Relationship Id="rId2" Type="http://schemas.openxmlformats.org/officeDocument/2006/relationships/tags" Target="../tags/tag122.xml"/><Relationship Id="rId1" Type="http://schemas.openxmlformats.org/officeDocument/2006/relationships/tags" Target="../tags/tag121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126.xml"/><Relationship Id="rId2" Type="http://schemas.openxmlformats.org/officeDocument/2006/relationships/tags" Target="../tags/tag125.xml"/><Relationship Id="rId1" Type="http://schemas.openxmlformats.org/officeDocument/2006/relationships/tags" Target="../tags/tag124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129.xml"/><Relationship Id="rId2" Type="http://schemas.openxmlformats.org/officeDocument/2006/relationships/tags" Target="../tags/tag128.xml"/><Relationship Id="rId1" Type="http://schemas.openxmlformats.org/officeDocument/2006/relationships/tags" Target="../tags/tag127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132.xml"/><Relationship Id="rId2" Type="http://schemas.openxmlformats.org/officeDocument/2006/relationships/tags" Target="../tags/tag131.xml"/><Relationship Id="rId1" Type="http://schemas.openxmlformats.org/officeDocument/2006/relationships/tags" Target="../tags/tag130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135.xml"/><Relationship Id="rId2" Type="http://schemas.openxmlformats.org/officeDocument/2006/relationships/tags" Target="../tags/tag134.xml"/><Relationship Id="rId1" Type="http://schemas.openxmlformats.org/officeDocument/2006/relationships/tags" Target="../tags/tag133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138.xml"/><Relationship Id="rId2" Type="http://schemas.openxmlformats.org/officeDocument/2006/relationships/tags" Target="../tags/tag137.xml"/><Relationship Id="rId1" Type="http://schemas.openxmlformats.org/officeDocument/2006/relationships/tags" Target="../tags/tag136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141.xml"/><Relationship Id="rId2" Type="http://schemas.openxmlformats.org/officeDocument/2006/relationships/tags" Target="../tags/tag140.xml"/><Relationship Id="rId1" Type="http://schemas.openxmlformats.org/officeDocument/2006/relationships/tags" Target="../tags/tag13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tags" Target="../tags/tag143.xml"/><Relationship Id="rId1" Type="http://schemas.openxmlformats.org/officeDocument/2006/relationships/tags" Target="../tags/tag1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3"/>
            <p:custDataLst>
              <p:tags r:id="rId1"/>
            </p:custDataLst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/>
              <a:t>      </a:t>
            </a:r>
            <a:r>
              <a:rPr lang="zh-CN" altLang="en-US"/>
              <a:t>请根据目录填写内容，</a:t>
            </a:r>
            <a:r>
              <a:rPr lang="en-US" altLang="zh-CN"/>
              <a:t>PPT</a:t>
            </a:r>
            <a:r>
              <a:t>页数可自行添加，</a:t>
            </a:r>
            <a:r>
              <a:rPr lang="en-US" altLang="zh-CN"/>
              <a:t>PPT</a:t>
            </a:r>
            <a:r>
              <a:t>内不得出现姓名，标记等敏感信息，一经查证，取消应聘或聘用资格。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/>
              <a:t>      </a:t>
            </a:r>
            <a:r>
              <a:t>如有疑问，可拨打招聘公告电话咨询。</a:t>
            </a:r>
          </a:p>
          <a:p>
            <a:pPr marL="0" indent="0">
              <a:lnSpc>
                <a:spcPct val="100000"/>
              </a:lnSpc>
              <a:buNone/>
            </a:pPr>
            <a:r>
              <a:t>（此页在</a:t>
            </a:r>
            <a:r>
              <a:rPr lang="en-US" altLang="zh-CN"/>
              <a:t>PPT</a:t>
            </a:r>
            <a:r>
              <a:t>完成后删除）</a:t>
            </a:r>
          </a:p>
        </p:txBody>
      </p:sp>
      <p:sp>
        <p:nvSpPr>
          <p:cNvPr id="4" name="标题 3"/>
          <p:cNvSpPr>
            <a:spLocks noGrp="1"/>
          </p:cNvSpPr>
          <p:nvPr>
            <p:ph type="title"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z="2400"/>
              <a:t>说明：</a:t>
            </a:r>
            <a:endParaRPr lang="zh-CN" altLang="en-US" sz="2400"/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 idx="1"/>
            <p:custDataLst>
              <p:tags r:id="rId1"/>
            </p:custDataLst>
          </p:nvPr>
        </p:nvSpPr>
        <p:spPr>
          <a:xfrm>
            <a:off x="473075" y="415925"/>
            <a:ext cx="4354195" cy="720090"/>
          </a:xfrm>
        </p:spPr>
        <p:txBody>
          <a:bodyPr>
            <a:norm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幼圆" panose="02010509060101010101" charset="-122"/>
                <a:ea typeface="幼圆" panose="02010509060101010101" charset="-122"/>
              </a:rPr>
              <a:t>朝阳师范高等专科学校</a:t>
            </a:r>
            <a:endParaRPr lang="zh-CN" altLang="en-US" sz="3200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幼圆" panose="02010509060101010101" charset="-122"/>
              <a:ea typeface="幼圆" panose="020105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07490" y="2611120"/>
            <a:ext cx="95840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校园</a:t>
            </a:r>
            <a:r>
              <a:rPr lang="zh-CN" altLang="en-US" sz="4800" dirty="0"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招聘专任</a:t>
            </a:r>
            <a:r>
              <a:rPr lang="zh-CN" altLang="en-US" sz="4800" dirty="0" smtClean="0">
                <a:latin typeface="幼圆" panose="02010509060101010101" charset="-122"/>
                <a:ea typeface="幼圆" panose="02010509060101010101" charset="-122"/>
                <a:cs typeface="幼圆" panose="02010509060101010101" charset="-122"/>
              </a:rPr>
              <a:t>教师荣誉与学术展示 </a:t>
            </a:r>
            <a:endParaRPr lang="zh-CN" altLang="en-US" sz="4800" dirty="0">
              <a:latin typeface="幼圆" panose="02010509060101010101" charset="-122"/>
              <a:ea typeface="幼圆" panose="02010509060101010101" charset="-122"/>
              <a:cs typeface="幼圆" panose="02010509060101010101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 idx="1"/>
            <p:custDataLst>
              <p:tags r:id="rId1"/>
            </p:custDataLst>
          </p:nvPr>
        </p:nvSpPr>
        <p:spPr>
          <a:xfrm>
            <a:off x="1166495" y="1793240"/>
            <a:ext cx="1375410" cy="3604895"/>
          </a:xfrm>
        </p:spPr>
        <p:txBody>
          <a:bodyPr/>
          <a:lstStyle/>
          <a:p>
            <a:r>
              <a:rPr lang="zh-CN" altLang="en-US" dirty="0"/>
              <a:t>目录</a:t>
            </a:r>
            <a:endParaRPr lang="zh-CN" altLang="en-US" dirty="0"/>
          </a:p>
        </p:txBody>
      </p:sp>
      <p:sp>
        <p:nvSpPr>
          <p:cNvPr id="2" name="圆角矩形 1"/>
          <p:cNvSpPr/>
          <p:nvPr>
            <p:custDataLst>
              <p:tags r:id="rId2"/>
            </p:custDataLst>
          </p:nvPr>
        </p:nvSpPr>
        <p:spPr>
          <a:xfrm>
            <a:off x="4312285" y="1459865"/>
            <a:ext cx="5067935" cy="927735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  <a:effectLst>
            <a:outerShdw blurRad="254000" dist="38100" dir="2700000" algn="tl" rotWithShape="0">
              <a:schemeClr val="bg1">
                <a:lumMod val="50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>
            <a:normAutofit/>
          </a:bodyPr>
          <a:lstStyle/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6" name="序号"/>
          <p:cNvSpPr txBox="1"/>
          <p:nvPr>
            <p:custDataLst>
              <p:tags r:id="rId3"/>
            </p:custDataLst>
          </p:nvPr>
        </p:nvSpPr>
        <p:spPr>
          <a:xfrm>
            <a:off x="4383405" y="1464310"/>
            <a:ext cx="920115" cy="92329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rtlCol="0" anchor="ctr" anchorCtr="0">
            <a:normAutofit/>
          </a:bodyPr>
          <a:lstStyle/>
          <a:p>
            <a:pPr algn="ctr"/>
            <a:r>
              <a:rPr lang="en-US" altLang="zh-CN" sz="2400">
                <a:solidFill>
                  <a:schemeClr val="lt1"/>
                </a:solidFill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Heavy" panose="00000A00000000000000" charset="-122"/>
              </a:rPr>
              <a:t>01</a:t>
            </a:r>
            <a:endParaRPr lang="en-US" altLang="zh-CN" sz="2400">
              <a:solidFill>
                <a:schemeClr val="lt1"/>
              </a:solidFill>
              <a:latin typeface="MiSans Heavy" panose="00000A00000000000000" charset="-122"/>
              <a:ea typeface="MiSans Heavy" panose="00000A00000000000000" charset="-122"/>
              <a:cs typeface="MiSans Normal" panose="00000500000000000000" charset="-122"/>
              <a:sym typeface="MiSans Heavy" panose="00000A00000000000000" charset="-122"/>
            </a:endParaRPr>
          </a:p>
        </p:txBody>
      </p:sp>
      <p:sp>
        <p:nvSpPr>
          <p:cNvPr id="16" name="标题"/>
          <p:cNvSpPr txBox="1"/>
          <p:nvPr>
            <p:custDataLst>
              <p:tags r:id="rId4"/>
            </p:custDataLst>
          </p:nvPr>
        </p:nvSpPr>
        <p:spPr>
          <a:xfrm>
            <a:off x="5464810" y="1464310"/>
            <a:ext cx="3827145" cy="934085"/>
          </a:xfrm>
          <a:prstGeom prst="rect">
            <a:avLst/>
          </a:prstGeom>
          <a:noFill/>
        </p:spPr>
        <p:txBody>
          <a:bodyPr wrap="square" lIns="91440" tIns="0" rIns="91440" bIns="0" rtlCol="0" anchor="ctr" anchorCtr="0">
            <a:norm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spc="20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Normal" panose="00000500000000000000" charset="-122"/>
              </a:rPr>
              <a:t>所学核心课程及科研情况</a:t>
            </a:r>
            <a:endParaRPr lang="zh-CN" altLang="en-US" sz="2400" spc="200" dirty="0">
              <a:solidFill>
                <a:schemeClr val="tx1">
                  <a:lumMod val="85000"/>
                  <a:lumOff val="15000"/>
                </a:schemeClr>
              </a:solidFill>
              <a:uFillTx/>
              <a:latin typeface="MiSans Heavy" panose="00000A00000000000000" charset="-122"/>
              <a:ea typeface="MiSans Heavy" panose="00000A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8" name="圆角矩形 7"/>
          <p:cNvSpPr/>
          <p:nvPr>
            <p:custDataLst>
              <p:tags r:id="rId5"/>
            </p:custDataLst>
          </p:nvPr>
        </p:nvSpPr>
        <p:spPr>
          <a:xfrm>
            <a:off x="4382770" y="2734945"/>
            <a:ext cx="5067935" cy="927735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  <a:effectLst>
            <a:outerShdw blurRad="254000" dist="38100" dir="2700000" algn="tl" rotWithShape="0">
              <a:schemeClr val="bg1">
                <a:lumMod val="50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>
            <a:normAutofit/>
          </a:bodyPr>
          <a:lstStyle/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13" name="序号"/>
          <p:cNvSpPr txBox="1"/>
          <p:nvPr>
            <p:custDataLst>
              <p:tags r:id="rId6"/>
            </p:custDataLst>
          </p:nvPr>
        </p:nvSpPr>
        <p:spPr>
          <a:xfrm>
            <a:off x="4383405" y="2734310"/>
            <a:ext cx="920115" cy="923290"/>
          </a:xfrm>
          <a:prstGeom prst="ellipse">
            <a:avLst/>
          </a:prstGeom>
          <a:solidFill>
            <a:schemeClr val="accent2"/>
          </a:solidFill>
        </p:spPr>
        <p:txBody>
          <a:bodyPr wrap="none" lIns="0" tIns="0" rIns="0" bIns="0" rtlCol="0" anchor="ctr" anchorCtr="0">
            <a:normAutofit/>
          </a:bodyPr>
          <a:lstStyle/>
          <a:p>
            <a:pPr algn="ctr"/>
            <a:r>
              <a:rPr lang="en-US" altLang="zh-CN" sz="2400">
                <a:solidFill>
                  <a:schemeClr val="lt1"/>
                </a:solidFill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Heavy" panose="00000A00000000000000" charset="-122"/>
              </a:rPr>
              <a:t>02</a:t>
            </a:r>
            <a:endParaRPr lang="en-US" altLang="zh-CN" sz="2400">
              <a:solidFill>
                <a:schemeClr val="lt1"/>
              </a:solidFill>
              <a:latin typeface="MiSans Heavy" panose="00000A00000000000000" charset="-122"/>
              <a:ea typeface="MiSans Heavy" panose="00000A00000000000000" charset="-122"/>
              <a:cs typeface="MiSans Normal" panose="00000500000000000000" charset="-122"/>
              <a:sym typeface="MiSans Heavy" panose="00000A00000000000000" charset="-122"/>
            </a:endParaRPr>
          </a:p>
        </p:txBody>
      </p:sp>
      <p:sp>
        <p:nvSpPr>
          <p:cNvPr id="14" name="标题"/>
          <p:cNvSpPr txBox="1"/>
          <p:nvPr>
            <p:custDataLst>
              <p:tags r:id="rId7"/>
            </p:custDataLst>
          </p:nvPr>
        </p:nvSpPr>
        <p:spPr>
          <a:xfrm>
            <a:off x="5464810" y="2740025"/>
            <a:ext cx="3827145" cy="927735"/>
          </a:xfrm>
          <a:prstGeom prst="rect">
            <a:avLst/>
          </a:prstGeom>
          <a:noFill/>
        </p:spPr>
        <p:txBody>
          <a:bodyPr wrap="square" lIns="91440" tIns="0" rIns="91440" bIns="0" rtlCol="0" anchor="ctr" anchorCtr="0">
            <a:norm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spc="20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Normal" panose="00000500000000000000" charset="-122"/>
              </a:rPr>
              <a:t>荣誉奖励</a:t>
            </a:r>
            <a:endParaRPr lang="zh-CN" altLang="en-US" sz="2400" spc="200">
              <a:solidFill>
                <a:schemeClr val="tx1">
                  <a:lumMod val="85000"/>
                  <a:lumOff val="15000"/>
                </a:schemeClr>
              </a:solidFill>
              <a:uFillTx/>
              <a:latin typeface="MiSans Heavy" panose="00000A00000000000000" charset="-122"/>
              <a:ea typeface="MiSans Heavy" panose="00000A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34" name="圆角矩形 33"/>
          <p:cNvSpPr/>
          <p:nvPr>
            <p:custDataLst>
              <p:tags r:id="rId8"/>
            </p:custDataLst>
          </p:nvPr>
        </p:nvSpPr>
        <p:spPr>
          <a:xfrm>
            <a:off x="4383405" y="3945255"/>
            <a:ext cx="5067935" cy="927735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  <a:effectLst>
            <a:outerShdw blurRad="254000" dist="38100" dir="2700000" algn="tl" rotWithShape="0">
              <a:schemeClr val="bg1">
                <a:lumMod val="50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>
            <a:normAutofit/>
          </a:bodyPr>
          <a:lstStyle/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35" name="序号"/>
          <p:cNvSpPr txBox="1"/>
          <p:nvPr>
            <p:custDataLst>
              <p:tags r:id="rId9"/>
            </p:custDataLst>
          </p:nvPr>
        </p:nvSpPr>
        <p:spPr>
          <a:xfrm>
            <a:off x="4383405" y="3947795"/>
            <a:ext cx="920115" cy="92329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rtlCol="0" anchor="ctr" anchorCtr="0">
            <a:normAutofit/>
          </a:bodyPr>
          <a:lstStyle/>
          <a:p>
            <a:pPr algn="ctr"/>
            <a:r>
              <a:rPr lang="en-US" altLang="zh-CN" sz="2400">
                <a:solidFill>
                  <a:schemeClr val="lt1"/>
                </a:solidFill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Heavy" panose="00000A00000000000000" charset="-122"/>
              </a:rPr>
              <a:t>03</a:t>
            </a:r>
            <a:endParaRPr lang="en-US" altLang="zh-CN" sz="2400">
              <a:solidFill>
                <a:schemeClr val="lt1"/>
              </a:solidFill>
              <a:latin typeface="MiSans Heavy" panose="00000A00000000000000" charset="-122"/>
              <a:ea typeface="MiSans Heavy" panose="00000A00000000000000" charset="-122"/>
              <a:cs typeface="MiSans Normal" panose="00000500000000000000" charset="-122"/>
              <a:sym typeface="MiSans Heavy" panose="00000A00000000000000" charset="-122"/>
            </a:endParaRPr>
          </a:p>
        </p:txBody>
      </p:sp>
      <p:sp>
        <p:nvSpPr>
          <p:cNvPr id="36" name="标题"/>
          <p:cNvSpPr txBox="1"/>
          <p:nvPr>
            <p:custDataLst>
              <p:tags r:id="rId10"/>
            </p:custDataLst>
          </p:nvPr>
        </p:nvSpPr>
        <p:spPr>
          <a:xfrm>
            <a:off x="5464810" y="3999230"/>
            <a:ext cx="3827145" cy="925830"/>
          </a:xfrm>
          <a:prstGeom prst="rect">
            <a:avLst/>
          </a:prstGeom>
          <a:noFill/>
        </p:spPr>
        <p:txBody>
          <a:bodyPr wrap="square" lIns="91440" tIns="0" rIns="91440" bIns="0" rtlCol="0" anchor="ctr" anchorCtr="0">
            <a:norm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spc="20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Normal" panose="00000500000000000000" charset="-122"/>
              </a:rPr>
              <a:t>实习情况</a:t>
            </a:r>
            <a:endParaRPr lang="zh-CN" altLang="en-US" sz="2400" spc="200">
              <a:solidFill>
                <a:schemeClr val="tx1">
                  <a:lumMod val="85000"/>
                  <a:lumOff val="15000"/>
                </a:schemeClr>
              </a:solidFill>
              <a:uFillTx/>
              <a:latin typeface="MiSans Heavy" panose="00000A00000000000000" charset="-122"/>
              <a:ea typeface="MiSans Heavy" panose="00000A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38" name="圆角矩形 37"/>
          <p:cNvSpPr/>
          <p:nvPr>
            <p:custDataLst>
              <p:tags r:id="rId11"/>
            </p:custDataLst>
          </p:nvPr>
        </p:nvSpPr>
        <p:spPr>
          <a:xfrm>
            <a:off x="4383405" y="5140960"/>
            <a:ext cx="5067935" cy="927735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  <a:effectLst>
            <a:outerShdw blurRad="254000" dist="38100" dir="2700000" algn="tl" rotWithShape="0">
              <a:schemeClr val="bg1">
                <a:lumMod val="50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>
            <a:normAutofit/>
          </a:bodyPr>
          <a:lstStyle/>
          <a:p>
            <a:pPr algn="ctr"/>
            <a:endParaRPr lang="zh-CN" altLang="en-US">
              <a:latin typeface="MiSans Normal" panose="00000500000000000000" charset="-122"/>
              <a:ea typeface="MiSans Normal" panose="000005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  <p:sp>
        <p:nvSpPr>
          <p:cNvPr id="39" name="序号"/>
          <p:cNvSpPr txBox="1"/>
          <p:nvPr>
            <p:custDataLst>
              <p:tags r:id="rId12"/>
            </p:custDataLst>
          </p:nvPr>
        </p:nvSpPr>
        <p:spPr>
          <a:xfrm>
            <a:off x="4383405" y="5155565"/>
            <a:ext cx="920115" cy="923290"/>
          </a:xfrm>
          <a:prstGeom prst="ellipse">
            <a:avLst/>
          </a:prstGeom>
          <a:solidFill>
            <a:schemeClr val="accent2"/>
          </a:solidFill>
        </p:spPr>
        <p:txBody>
          <a:bodyPr wrap="none" lIns="0" tIns="0" rIns="0" bIns="0" rtlCol="0" anchor="ctr" anchorCtr="0">
            <a:normAutofit/>
          </a:bodyPr>
          <a:lstStyle/>
          <a:p>
            <a:pPr algn="ctr"/>
            <a:r>
              <a:rPr lang="en-US" altLang="zh-CN" sz="2400">
                <a:solidFill>
                  <a:schemeClr val="lt1"/>
                </a:solidFill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MiSans Heavy" panose="00000A00000000000000" charset="-122"/>
              </a:rPr>
              <a:t>04</a:t>
            </a:r>
            <a:endParaRPr lang="en-US" altLang="zh-CN" sz="2400">
              <a:solidFill>
                <a:schemeClr val="lt1"/>
              </a:solidFill>
              <a:latin typeface="MiSans Heavy" panose="00000A00000000000000" charset="-122"/>
              <a:ea typeface="MiSans Heavy" panose="00000A00000000000000" charset="-122"/>
              <a:cs typeface="MiSans Normal" panose="00000500000000000000" charset="-122"/>
              <a:sym typeface="MiSans Heavy" panose="00000A00000000000000" charset="-122"/>
            </a:endParaRPr>
          </a:p>
        </p:txBody>
      </p:sp>
      <p:sp>
        <p:nvSpPr>
          <p:cNvPr id="40" name="标题"/>
          <p:cNvSpPr txBox="1"/>
          <p:nvPr>
            <p:custDataLst>
              <p:tags r:id="rId13"/>
            </p:custDataLst>
          </p:nvPr>
        </p:nvSpPr>
        <p:spPr>
          <a:xfrm>
            <a:off x="5464810" y="5151120"/>
            <a:ext cx="3827145" cy="916940"/>
          </a:xfrm>
          <a:prstGeom prst="rect">
            <a:avLst/>
          </a:prstGeom>
          <a:noFill/>
        </p:spPr>
        <p:txBody>
          <a:bodyPr wrap="square" lIns="91440" tIns="0" rIns="91440" bIns="0" rtlCol="0" anchor="ctr" anchorCtr="0">
            <a:norm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spc="20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MiSans Heavy" panose="00000A00000000000000" charset="-122"/>
                <a:ea typeface="MiSans Heavy" panose="00000A00000000000000" charset="-122"/>
                <a:cs typeface="MiSans Normal" panose="00000500000000000000" charset="-122"/>
                <a:sym typeface="+mn-ea"/>
              </a:rPr>
              <a:t>工作情况</a:t>
            </a:r>
            <a:endParaRPr lang="zh-CN" altLang="en-US" sz="2400" spc="200">
              <a:solidFill>
                <a:schemeClr val="tx1">
                  <a:lumMod val="85000"/>
                  <a:lumOff val="15000"/>
                </a:schemeClr>
              </a:solidFill>
              <a:uFillTx/>
              <a:latin typeface="MiSans Heavy" panose="00000A00000000000000" charset="-122"/>
              <a:ea typeface="MiSans Heavy" panose="00000A00000000000000" charset="-122"/>
              <a:cs typeface="MiSans Normal" panose="00000500000000000000" charset="-122"/>
              <a:sym typeface="MiSans Normal" panose="00000500000000000000" charset="-122"/>
            </a:endParaRPr>
          </a:p>
        </p:txBody>
      </p:sp>
    </p:spTree>
    <p:custDataLst>
      <p:tags r:id="rId14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占位符 6"/>
          <p:cNvSpPr>
            <a:spLocks noGrp="1"/>
          </p:cNvSpPr>
          <p:nvPr>
            <p:ph type="body" idx="2"/>
            <p:custDataLst>
              <p:tags r:id="rId1"/>
            </p:custDataLst>
          </p:nvPr>
        </p:nvSpPr>
        <p:spPr>
          <a:xfrm>
            <a:off x="1828800" y="3004185"/>
            <a:ext cx="2649220" cy="1208405"/>
          </a:xfrm>
        </p:spPr>
        <p:txBody>
          <a:bodyPr/>
          <a:lstStyle/>
          <a:p>
            <a:r>
              <a:rPr dirty="0"/>
              <a:t>01</a:t>
            </a:r>
            <a:endParaRPr dirty="0"/>
          </a:p>
        </p:txBody>
      </p:sp>
      <p:sp>
        <p:nvSpPr>
          <p:cNvPr id="8" name="标题 7"/>
          <p:cNvSpPr>
            <a:spLocks noGrp="1"/>
          </p:cNvSpPr>
          <p:nvPr>
            <p:ph type="title" idx="1"/>
            <p:custDataLst>
              <p:tags r:id="rId2"/>
            </p:custDataLst>
          </p:nvPr>
        </p:nvSpPr>
        <p:spPr>
          <a:xfrm>
            <a:off x="6732905" y="2092325"/>
            <a:ext cx="5005070" cy="1684020"/>
          </a:xfrm>
        </p:spPr>
        <p:txBody>
          <a:bodyPr/>
          <a:lstStyle/>
          <a:p>
            <a:r>
              <a:rPr>
                <a:sym typeface="MiSans Normal" panose="00000500000000000000" charset="-122"/>
              </a:rPr>
              <a:t>所学核心课程及科研情况</a:t>
            </a:r>
            <a:endParaRPr lang="zh-CN" altLang="en-US" dirty="0"/>
          </a:p>
        </p:txBody>
      </p:sp>
    </p:spTree>
    <p:custDataLst>
      <p:tags r:id="rId3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3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单击此处添加文本</a:t>
            </a:r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单击此处添加标题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占位符 6"/>
          <p:cNvSpPr>
            <a:spLocks noGrp="1"/>
          </p:cNvSpPr>
          <p:nvPr>
            <p:ph type="body" idx="2"/>
            <p:custDataLst>
              <p:tags r:id="rId1"/>
            </p:custDataLst>
          </p:nvPr>
        </p:nvSpPr>
        <p:spPr>
          <a:xfrm>
            <a:off x="1828800" y="3004185"/>
            <a:ext cx="2649220" cy="1208405"/>
          </a:xfrm>
        </p:spPr>
        <p:txBody>
          <a:bodyPr/>
          <a:lstStyle/>
          <a:p>
            <a:r>
              <a:rPr dirty="0"/>
              <a:t>02</a:t>
            </a:r>
            <a:endParaRPr dirty="0"/>
          </a:p>
        </p:txBody>
      </p:sp>
      <p:sp>
        <p:nvSpPr>
          <p:cNvPr id="8" name="标题 7"/>
          <p:cNvSpPr>
            <a:spLocks noGrp="1"/>
          </p:cNvSpPr>
          <p:nvPr>
            <p:ph type="title" idx="1"/>
            <p:custDataLst>
              <p:tags r:id="rId2"/>
            </p:custDataLst>
          </p:nvPr>
        </p:nvSpPr>
        <p:spPr>
          <a:xfrm>
            <a:off x="6732905" y="2092325"/>
            <a:ext cx="5005070" cy="1684020"/>
          </a:xfrm>
        </p:spPr>
        <p:txBody>
          <a:bodyPr/>
          <a:lstStyle/>
          <a:p>
            <a:r>
              <a:rPr>
                <a:sym typeface="MiSans Normal" panose="00000500000000000000" charset="-122"/>
              </a:rPr>
              <a:t>荣誉奖励</a:t>
            </a:r>
            <a:endParaRPr lang="zh-CN" altLang="en-US" dirty="0"/>
          </a:p>
        </p:txBody>
      </p:sp>
    </p:spTree>
    <p:custDataLst>
      <p:tags r:id="rId3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3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单击此处添加文本</a:t>
            </a:r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单击此处添加标题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占位符 6"/>
          <p:cNvSpPr>
            <a:spLocks noGrp="1"/>
          </p:cNvSpPr>
          <p:nvPr>
            <p:ph type="body" idx="2"/>
            <p:custDataLst>
              <p:tags r:id="rId1"/>
            </p:custDataLst>
          </p:nvPr>
        </p:nvSpPr>
        <p:spPr>
          <a:xfrm>
            <a:off x="1828800" y="3004185"/>
            <a:ext cx="2649220" cy="1208405"/>
          </a:xfrm>
        </p:spPr>
        <p:txBody>
          <a:bodyPr/>
          <a:lstStyle/>
          <a:p>
            <a:r>
              <a:rPr dirty="0"/>
              <a:t>03</a:t>
            </a:r>
            <a:endParaRPr dirty="0"/>
          </a:p>
        </p:txBody>
      </p:sp>
      <p:sp>
        <p:nvSpPr>
          <p:cNvPr id="8" name="标题 7"/>
          <p:cNvSpPr>
            <a:spLocks noGrp="1"/>
          </p:cNvSpPr>
          <p:nvPr>
            <p:ph type="title" idx="1"/>
            <p:custDataLst>
              <p:tags r:id="rId2"/>
            </p:custDataLst>
          </p:nvPr>
        </p:nvSpPr>
        <p:spPr>
          <a:xfrm>
            <a:off x="6732905" y="2092325"/>
            <a:ext cx="5005070" cy="1684020"/>
          </a:xfrm>
        </p:spPr>
        <p:txBody>
          <a:bodyPr/>
          <a:lstStyle/>
          <a:p>
            <a:r>
              <a:rPr>
                <a:sym typeface="MiSans Normal" panose="00000500000000000000" charset="-122"/>
              </a:rPr>
              <a:t>实习情况</a:t>
            </a:r>
            <a:endParaRPr lang="zh-CN" altLang="en-US" dirty="0"/>
          </a:p>
        </p:txBody>
      </p:sp>
    </p:spTree>
    <p:custDataLst>
      <p:tags r:id="rId3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3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单击此处添加文本</a:t>
            </a:r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单击此处添加标题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占位符 6"/>
          <p:cNvSpPr>
            <a:spLocks noGrp="1"/>
          </p:cNvSpPr>
          <p:nvPr>
            <p:ph type="body" idx="2"/>
            <p:custDataLst>
              <p:tags r:id="rId1"/>
            </p:custDataLst>
          </p:nvPr>
        </p:nvSpPr>
        <p:spPr>
          <a:xfrm>
            <a:off x="1828800" y="3004185"/>
            <a:ext cx="2649220" cy="1208405"/>
          </a:xfrm>
        </p:spPr>
        <p:txBody>
          <a:bodyPr/>
          <a:lstStyle/>
          <a:p>
            <a:r>
              <a:rPr dirty="0"/>
              <a:t>04</a:t>
            </a:r>
            <a:endParaRPr dirty="0"/>
          </a:p>
        </p:txBody>
      </p:sp>
      <p:sp>
        <p:nvSpPr>
          <p:cNvPr id="8" name="标题 7"/>
          <p:cNvSpPr>
            <a:spLocks noGrp="1"/>
          </p:cNvSpPr>
          <p:nvPr>
            <p:ph type="title" idx="1"/>
            <p:custDataLst>
              <p:tags r:id="rId2"/>
            </p:custDataLst>
          </p:nvPr>
        </p:nvSpPr>
        <p:spPr>
          <a:xfrm>
            <a:off x="6732905" y="2092325"/>
            <a:ext cx="5005070" cy="1684020"/>
          </a:xfrm>
        </p:spPr>
        <p:txBody>
          <a:bodyPr/>
          <a:lstStyle/>
          <a:p>
            <a:r>
              <a:rPr>
                <a:sym typeface="+mn-ea"/>
              </a:rPr>
              <a:t>工作情况</a:t>
            </a:r>
            <a:endParaRPr lang="zh-CN" altLang="en-US" dirty="0"/>
          </a:p>
        </p:txBody>
      </p:sp>
    </p:spTree>
    <p:custDataLst>
      <p:tags r:id="rId3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3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单击此处添加文本</a:t>
            </a:r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单击此处添加标题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 idx="1"/>
            <p:custDataLst>
              <p:tags r:id="rId1"/>
            </p:custDataLst>
          </p:nvPr>
        </p:nvSpPr>
        <p:spPr>
          <a:xfrm>
            <a:off x="4113530" y="1901190"/>
            <a:ext cx="8250555" cy="1705610"/>
          </a:xfrm>
        </p:spPr>
        <p:txBody>
          <a:bodyPr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谢谢</a:t>
            </a:r>
            <a:endParaRPr lang="zh-CN" altLang="en-US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*i*1"/>
  <p:tag name="KSO_WM_UNIT_LAYERLEVEL" val="1"/>
  <p:tag name="KSO_WM_TAG_VERSION" val="3.0"/>
</p:tagLst>
</file>

<file path=ppt/tags/tag2.xml><?xml version="1.0" encoding="utf-8"?>
<p:tagLst xmlns:p="http://schemas.openxmlformats.org/presentationml/2006/main">
  <p:tag name="KSO_WM_UNIT_FILL_FORE_SCHEMECOLOR_INDEX_BRIGHTNESS" val="0"/>
  <p:tag name="KSO_WM_UNIT_FILL_FORE_SCHEMECOLOR_INDEX" val="14"/>
  <p:tag name="KSO_WM_UNIT_FILL_TYPE" val="1"/>
  <p:tag name="KSO_WM_UNIT_SHADOW_SCHEMECOLOR_INDEX_BRIGHTNESS" val="-0.5"/>
  <p:tag name="KSO_WM_UNIT_SHADOW_SCHEMECOLOR_INDEX" val="14"/>
  <p:tag name="KSO_WM_UNIT_TEXT_FILL_FORE_SCHEMECOLOR_INDEX_BRIGHTNESS" val="0"/>
  <p:tag name="KSO_WM_UNIT_TEXT_FILL_FORE_SCHEMECOLOR_INDEX" val="2"/>
  <p:tag name="KSO_WM_UNIT_TEXT_FILL_TYPE" val="1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*i*2"/>
  <p:tag name="KSO_WM_UNIT_LAYERLEVEL" val="1"/>
  <p:tag name="KSO_WM_TAG_VERSION" val="3.0"/>
</p:tagLst>
</file>

<file path=ppt/tags/tag3.xml><?xml version="1.0" encoding="utf-8"?>
<p:tagLst xmlns:p="http://schemas.openxmlformats.org/presentationml/2006/main">
  <p:tag name="KSO_WM_UNIT_FILL_FORE_SCHEMECOLOR_INDEX_BRIGHTNESS" val="0"/>
  <p:tag name="KSO_WM_UNIT_FILL_FORE_SCHEMECOLOR_INDEX" val="14"/>
  <p:tag name="KSO_WM_UNIT_FILL_TYPE" val="1"/>
  <p:tag name="KSO_WM_UNIT_SHADOW_SCHEMECOLOR_INDEX_BRIGHTNESS" val="-0.5"/>
  <p:tag name="KSO_WM_UNIT_SHADOW_SCHEMECOLOR_INDEX" val="14"/>
  <p:tag name="KSO_WM_UNIT_TEXT_FILL_FORE_SCHEMECOLOR_INDEX_BRIGHTNESS" val="0"/>
  <p:tag name="KSO_WM_UNIT_TEXT_FILL_FORE_SCHEMECOLOR_INDEX" val="2"/>
  <p:tag name="KSO_WM_UNIT_TEXT_FILL_TYPE" val="1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*i*3"/>
  <p:tag name="KSO_WM_UNIT_LAYERLEVEL" val="1"/>
  <p:tag name="KSO_WM_TAG_VERSION" val="3.0"/>
</p:tagLst>
</file>

<file path=ppt/tags/tag4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CONTENT_GROUP_TYPE" val="contentchip"/>
  <p:tag name="KSO_WM_UNIT_TYPE" val="i"/>
  <p:tag name="KSO_WM_UNIT_INDEX" val="4"/>
  <p:tag name="KSO_WM_UNIT_ID" val="_1*i*4"/>
  <p:tag name="KSO_WM_UNIT_LAYERLEVEL" val="1"/>
  <p:tag name="KSO_WM_TAG_VERSION" val="3.0"/>
</p:tagLst>
</file>

<file path=ppt/tags/tag5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*i*5"/>
  <p:tag name="KSO_WM_UNIT_LAYERLEVEL" val="1"/>
  <p:tag name="KSO_WM_TAG_VERSION" val="3.0"/>
</p:tagLst>
</file>

<file path=ppt/tags/tag6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*i*6"/>
  <p:tag name="KSO_WM_UNIT_LAYERLEVEL" val="1"/>
  <p:tag name="KSO_WM_TAG_VERSION" val="3.0"/>
</p:tagLst>
</file>

<file path=ppt/tags/tag7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1*i*7"/>
  <p:tag name="KSO_WM_UNIT_LAYERLEVEL" val="1"/>
  <p:tag name="KSO_WM_TAG_VERSION" val="3.0"/>
</p:tagLst>
</file>

<file path=ppt/tags/tag8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CONTENT_GROUP_TYPE" val="contentchip"/>
  <p:tag name="KSO_WM_UNIT_TYPE" val="i"/>
  <p:tag name="KSO_WM_UNIT_INDEX" val="8"/>
  <p:tag name="KSO_WM_UNIT_ID" val="_1*i*8"/>
  <p:tag name="KSO_WM_UNIT_LAYERLEVEL" val="1"/>
  <p:tag name="KSO_WM_TAG_VERSION" val="3.0"/>
</p:tagLst>
</file>

<file path=ppt/tags/tag9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CONTENT_GROUP_TYPE" val="contentchip"/>
  <p:tag name="KSO_WM_UNIT_TYPE" val="i"/>
  <p:tag name="KSO_WM_UNIT_INDEX" val="9"/>
  <p:tag name="KSO_WM_UNIT_ID" val="_1*i*9"/>
  <p:tag name="KSO_WM_UNIT_LAYERLEVEL" val="1"/>
  <p:tag name="KSO_WM_TAG_VERSION" val="3.0"/>
</p:tagLst>
</file>

<file path=ppt/tags/tag10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CONTENT_GROUP_TYPE" val="contentchip"/>
  <p:tag name="KSO_WM_UNIT_TYPE" val="i"/>
  <p:tag name="KSO_WM_UNIT_INDEX" val="10"/>
  <p:tag name="KSO_WM_UNIT_ID" val="_1*i*10"/>
  <p:tag name="KSO_WM_UNIT_LAYERLEVEL" val="1"/>
  <p:tag name="KSO_WM_TAG_VERSION" val="3.0"/>
</p:tagLst>
</file>

<file path=ppt/tags/tag11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_1*i*11"/>
  <p:tag name="KSO_WM_UNIT_LAYERLEVEL" val="1"/>
  <p:tag name="KSO_WM_TAG_VERSION" val="3.0"/>
</p:tagLst>
</file>

<file path=ppt/tags/tag12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添加文档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1*a*1"/>
  <p:tag name="KSO_WM_UNIT_LAYERLEVEL" val="1"/>
  <p:tag name="KSO_WM_TAG_VERSION" val="3.0"/>
  <p:tag name="KSO_WM_BEAUTIFY_FLAG" val="#wm#"/>
  <p:tag name="KSO_WM_UNIT_CONTENT_GROUP_TYPE" val="contentchip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f*4"/>
  <p:tag name="KSO_WM_UNIT_LAYERLEVEL" val="1"/>
  <p:tag name="KSO_WM_TAG_VERSION" val="3.0"/>
  <p:tag name="KSO_WM_BEAUTIFY_FLAG" val="#wm#"/>
  <p:tag name="KSO_WM_UNIT_SUBTYPE" val="b"/>
  <p:tag name="KSO_WM_UNIT_PRESET_TEXT" val="署名占位符"/>
  <p:tag name="KSO_WM_UNIT_NOCLEAR" val="0"/>
  <p:tag name="KSO_WM_UNIT_VALUE" val="8"/>
  <p:tag name="KSO_WM_UNIT_TYPE" val="f"/>
  <p:tag name="KSO_WM_UNIT_INDEX" val="4"/>
</p:tagLst>
</file>

<file path=ppt/tags/tag17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2*f*1"/>
  <p:tag name="KSO_WM_UNIT_LAYERLEVEL" val="1"/>
  <p:tag name="KSO_WM_TAG_VERSION" val="3.0"/>
  <p:tag name="KSO_WM_BEAUTIFY_FLAG" val="#wm#"/>
  <p:tag name="KSO_WM_UNIT_PRESET_TEXT" val="单击此处编辑母版文本样式&#10;第二级&#10;第三级&#10;第四级&#10;第五级"/>
</p:tagLst>
</file>

<file path=ppt/tags/tag18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2*i*1"/>
  <p:tag name="KSO_WM_UNIT_LAYERLEVEL" val="1"/>
  <p:tag name="KSO_WM_TAG_VERSION" val="3.0"/>
  <p:tag name="KSO_WM_UNIT_TYPE" val="i"/>
  <p:tag name="KSO_WM_UNIT_INDEX" val="1"/>
  <p:tag name="KSO_WM_UNIT_CONTENT_GROUP_TYPE" val="titlestyle"/>
</p:tagLst>
</file>

<file path=ppt/tags/tag19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添加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2*a*1"/>
  <p:tag name="KSO_WM_UNIT_LAYERLEVEL" val="1"/>
  <p:tag name="KSO_WM_TAG_VERSION" val="3.0"/>
  <p:tag name="KSO_WM_BEAUTIFY_FLAG" val="#wm#"/>
  <p:tag name="KSO_WM_UNIT_CONTENT_GROUP_TYPE" val="titlestyle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</p:tagLst>
</file>

<file path=ppt/tags/tag23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3*i*1"/>
  <p:tag name="KSO_WM_UNIT_LAYERLEVEL" val="1"/>
  <p:tag name="KSO_WM_TAG_VERSION" val="3.0"/>
  <p:tag name="KSO_WM_UNIT_TYPE" val="i"/>
  <p:tag name="KSO_WM_UNIT_INDEX" val="1"/>
</p:tagLst>
</file>

<file path=ppt/tags/tag24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3*i*3"/>
  <p:tag name="KSO_WM_UNIT_LAYERLEVEL" val="1"/>
  <p:tag name="KSO_WM_TAG_VERSION" val="3.0"/>
  <p:tag name="KSO_WM_UNIT_TYPE" val="i"/>
  <p:tag name="KSO_WM_UNIT_INDEX" val="3"/>
</p:tagLst>
</file>

<file path=ppt/tags/tag25.xml><?xml version="1.0" encoding="utf-8"?>
<p:tagLst xmlns:p="http://schemas.openxmlformats.org/presentationml/2006/main">
  <p:tag name="KSO_WM_UNIT_ISCONTENTSTITLE" val="1"/>
  <p:tag name="KSO_WM_UNIT_ISNUMDGMTITLE" val="0"/>
  <p:tag name="KSO_WM_UNIT_PRESET_TEXT" val="目录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3*a*1"/>
  <p:tag name="KSO_WM_UNIT_LAYERLEVEL" val="1"/>
  <p:tag name="KSO_WM_TAG_VERSION" val="3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29.xml><?xml version="1.0" encoding="utf-8"?>
<p:tagLst xmlns:p="http://schemas.openxmlformats.org/presentationml/2006/main">
  <p:tag name="KSO_WM_UNIT_FILL_FORE_SCHEMECOLOR_INDEX_BRIGHTNESS" val="0"/>
  <p:tag name="KSO_WM_UNIT_FILL_FORE_SCHEMECOLOR_INDEX" val="14"/>
  <p:tag name="KSO_WM_UNIT_FILL_TYPE" val="1"/>
  <p:tag name="KSO_WM_UNIT_SHADOW_SCHEMECOLOR_INDEX_BRIGHTNESS" val="-0.5"/>
  <p:tag name="KSO_WM_UNIT_SHADOW_SCHEMECOLOR_INDEX" val="14"/>
  <p:tag name="KSO_WM_UNIT_TEXT_FILL_FORE_SCHEMECOLOR_INDEX_BRIGHTNESS" val="0"/>
  <p:tag name="KSO_WM_UNIT_TEXT_FILL_FORE_SCHEMECOLOR_INDEX" val="2"/>
  <p:tag name="KSO_WM_UNIT_TEXT_FILL_TYPE" val="1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4*i*1"/>
  <p:tag name="KSO_WM_UNIT_LAYERLEVEL" val="1"/>
  <p:tag name="KSO_WM_TAG_VERSION" val="3.0"/>
  <p:tag name="KSO_WM_UNIT_TYPE" val="i"/>
  <p:tag name="KSO_WM_UNIT_INDEX" val="1"/>
</p:tagLst>
</file>

<file path=ppt/tags/tag30.xml><?xml version="1.0" encoding="utf-8"?>
<p:tagLst xmlns:p="http://schemas.openxmlformats.org/presentationml/2006/main">
  <p:tag name="KSO_WM_UNIT_FILL_FORE_SCHEMECOLOR_INDEX_BRIGHTNESS" val="0"/>
  <p:tag name="KSO_WM_UNIT_FILL_FORE_SCHEMECOLOR_INDEX" val="14"/>
  <p:tag name="KSO_WM_UNIT_FILL_TYPE" val="1"/>
  <p:tag name="KSO_WM_UNIT_SHADOW_SCHEMECOLOR_INDEX_BRIGHTNESS" val="-0.5"/>
  <p:tag name="KSO_WM_UNIT_SHADOW_SCHEMECOLOR_INDEX" val="14"/>
  <p:tag name="KSO_WM_UNIT_TEXT_FILL_FORE_SCHEMECOLOR_INDEX_BRIGHTNESS" val="0"/>
  <p:tag name="KSO_WM_UNIT_TEXT_FILL_FORE_SCHEMECOLOR_INDEX" val="2"/>
  <p:tag name="KSO_WM_UNIT_TEXT_FILL_TYPE" val="1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4*i*2"/>
  <p:tag name="KSO_WM_UNIT_LAYERLEVEL" val="1"/>
  <p:tag name="KSO_WM_TAG_VERSION" val="3.0"/>
  <p:tag name="KSO_WM_UNIT_TYPE" val="i"/>
  <p:tag name="KSO_WM_UNIT_INDEX" val="2"/>
</p:tagLst>
</file>

<file path=ppt/tags/tag31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4*i*3"/>
  <p:tag name="KSO_WM_UNIT_LAYERLEVEL" val="1"/>
  <p:tag name="KSO_WM_TAG_VERSION" val="3.0"/>
  <p:tag name="KSO_WM_UNIT_TYPE" val="i"/>
  <p:tag name="KSO_WM_UNIT_INDEX" val="3"/>
</p:tagLst>
</file>

<file path=ppt/tags/tag32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4*i*4"/>
  <p:tag name="KSO_WM_UNIT_LAYERLEVEL" val="1"/>
  <p:tag name="KSO_WM_TAG_VERSION" val="3.0"/>
  <p:tag name="KSO_WM_UNIT_CONTENT_GROUP_TYPE" val="contentchip"/>
  <p:tag name="KSO_WM_UNIT_TYPE" val="i"/>
  <p:tag name="KSO_WM_UNIT_INDEX" val="4"/>
</p:tagLst>
</file>

<file path=ppt/tags/tag33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4*i*5"/>
  <p:tag name="KSO_WM_UNIT_LAYERLEVEL" val="1"/>
  <p:tag name="KSO_WM_TAG_VERSION" val="3.0"/>
  <p:tag name="KSO_WM_UNIT_TYPE" val="i"/>
  <p:tag name="KSO_WM_UNIT_INDEX" val="5"/>
</p:tagLst>
</file>

<file path=ppt/tags/tag34.xml><?xml version="1.0" encoding="utf-8"?>
<p:tagLst xmlns:p="http://schemas.openxmlformats.org/presentationml/2006/main">
  <p:tag name="KSO_WM_UNIT_PRESET_TEXT" val="01"/>
  <p:tag name="KSO_WM_UNIT_NOCLEAR" val="0"/>
  <p:tag name="KSO_WM_UNIT_VALUE" val="6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_4*e*1"/>
  <p:tag name="KSO_WM_UNIT_LAYERLEVEL" val="1"/>
  <p:tag name="KSO_WM_TAG_VERSION" val="3.0"/>
  <p:tag name="KSO_WM_BEAUTIFY_FLAG" val="#wm#"/>
</p:tagLst>
</file>

<file path=ppt/tags/tag35.xml><?xml version="1.0" encoding="utf-8"?>
<p:tagLst xmlns:p="http://schemas.openxmlformats.org/presentationml/2006/main">
  <p:tag name="KSO_WM_UNIT_ISCONTENTSTITLE" val="0"/>
  <p:tag name="KSO_WM_UNIT_ISNUMDGMTITLE" val="0"/>
  <p:tag name="KSO_WM_UNIT_PRESET_TEXT" val="添加章节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4*a*1"/>
  <p:tag name="KSO_WM_UNIT_LAYERLEVEL" val="1"/>
  <p:tag name="KSO_WM_TAG_VERSION" val="3.0"/>
  <p:tag name="KSO_WM_BEAUTIFY_FLAG" val="#wm#"/>
  <p:tag name="KSO_WM_UNIT_CONTENT_GROUP_TYPE" val="contentchip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3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3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3.0"/>
  <p:tag name="KSO_WM_BEAUTIFY_FLAG" val="#wm#"/>
</p:tagLst>
</file>

<file path=ppt/tags/tag39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5*f*1"/>
  <p:tag name="KSO_WM_UNIT_LAYERLEVEL" val="1"/>
  <p:tag name="KSO_WM_TAG_VERSION" val="3.0"/>
  <p:tag name="KSO_WM_BEAUTIFY_FLAG" val="#wm#"/>
  <p:tag name="KSO_WM_UNIT_PRESET_TEXT" val="单击此处编辑母版文本样式&#10;第二级&#10;第三级&#10;第四级&#10;第五级"/>
</p:tagLst>
</file>

<file path=ppt/tags/tag40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2"/>
  <p:tag name="KSO_WM_UNIT_ID" val="_5*f*2"/>
  <p:tag name="KSO_WM_UNIT_LAYERLEVEL" val="1"/>
  <p:tag name="KSO_WM_TAG_VERSION" val="3.0"/>
  <p:tag name="KSO_WM_BEAUTIFY_FLAG" val="#wm#"/>
  <p:tag name="KSO_WM_UNIT_PRESET_TEXT" val="单击此处编辑母版文本样式&#10;第二级&#10;第三级&#10;第四级&#10;第五级"/>
</p:tagLst>
</file>

<file path=ppt/tags/tag41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5*i*1"/>
  <p:tag name="KSO_WM_UNIT_LAYERLEVEL" val="1"/>
  <p:tag name="KSO_WM_TAG_VERSION" val="3.0"/>
  <p:tag name="KSO_WM_UNIT_TYPE" val="i"/>
  <p:tag name="KSO_WM_UNIT_INDEX" val="1"/>
  <p:tag name="KSO_WM_UNIT_CONTENT_GROUP_TYPE" val="titlestyle"/>
</p:tagLst>
</file>

<file path=ppt/tags/tag42.xml><?xml version="1.0" encoding="utf-8"?>
<p:tagLst xmlns:p="http://schemas.openxmlformats.org/presentationml/2006/main">
  <p:tag name="KSO_WM_UNIT_ISCONTENTSTITLE" val="0"/>
  <p:tag name="KSO_WM_UNIT_ISNUMDGMTITLE" val="0"/>
  <p:tag name="KSO_WM_UNIT_PRESET_TEXT" val="正文页-预设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5*a*1"/>
  <p:tag name="KSO_WM_UNIT_LAYERLEVEL" val="1"/>
  <p:tag name="KSO_WM_TAG_VERSION" val="3.0"/>
  <p:tag name="KSO_WM_BEAUTIFY_FLAG" val="#wm#"/>
  <p:tag name="KSO_WM_UNIT_CONTENT_GROUP_TYPE" val="titlestyle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3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3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3.0"/>
  <p:tag name="KSO_WM_BEAUTIFY_FLAG" val="#wm#"/>
</p:tagLst>
</file>

<file path=ppt/tags/tag46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h_f"/>
  <p:tag name="KSO_WM_UNIT_INDEX" val="2_1"/>
  <p:tag name="KSO_WM_UNIT_ID" val="_6*h_f*2_1"/>
  <p:tag name="KSO_WM_UNIT_LAYERLEVEL" val="1_1"/>
  <p:tag name="KSO_WM_TAG_VERSION" val="3.0"/>
  <p:tag name="KSO_WM_BEAUTIFY_FLAG" val="#wm#"/>
  <p:tag name="KSO_WM_UNIT_PRESET_TEXT" val="单击此处编辑母版文本样式&#10;第二级&#10;第三级&#10;第四级&#10;第五级"/>
</p:tagLst>
</file>

<file path=ppt/tags/tag47.xml><?xml version="1.0" encoding="utf-8"?>
<p:tagLst xmlns:p="http://schemas.openxmlformats.org/presentationml/2006/main">
  <p:tag name="KSO_WM_UNIT_ISCONTENTSTITLE" val="0"/>
  <p:tag name="KSO_WM_UNIT_ISNUMDGMTITLE" val="0"/>
  <p:tag name="KSO_WM_UNIT_PRESET_TEXT" val="添加小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h_a"/>
  <p:tag name="KSO_WM_UNIT_INDEX" val="2_1"/>
  <p:tag name="KSO_WM_UNIT_ID" val="_6*h_a*2_1"/>
  <p:tag name="KSO_WM_UNIT_LAYERLEVEL" val="1_1"/>
  <p:tag name="KSO_WM_TAG_VERSION" val="3.0"/>
  <p:tag name="KSO_WM_BEAUTIFY_FLAG" val="#wm#"/>
</p:tagLst>
</file>

<file path=ppt/tags/tag48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h_f"/>
  <p:tag name="KSO_WM_UNIT_INDEX" val="1_1"/>
  <p:tag name="KSO_WM_UNIT_ID" val="_6*h_f*1_1"/>
  <p:tag name="KSO_WM_UNIT_LAYERLEVEL" val="1_1"/>
  <p:tag name="KSO_WM_TAG_VERSION" val="3.0"/>
  <p:tag name="KSO_WM_BEAUTIFY_FLAG" val="#wm#"/>
  <p:tag name="KSO_WM_UNIT_PRESET_TEXT" val="单击此处编辑母版文本样式&#10;第二级&#10;第三级&#10;第四级&#10;第五级"/>
</p:tagLst>
</file>

<file path=ppt/tags/tag49.xml><?xml version="1.0" encoding="utf-8"?>
<p:tagLst xmlns:p="http://schemas.openxmlformats.org/presentationml/2006/main">
  <p:tag name="KSO_WM_UNIT_ISCONTENTSTITLE" val="0"/>
  <p:tag name="KSO_WM_UNIT_ISNUMDGMTITLE" val="0"/>
  <p:tag name="KSO_WM_UNIT_PRESET_TEXT" val="添加小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h_a"/>
  <p:tag name="KSO_WM_UNIT_INDEX" val="1_1"/>
  <p:tag name="KSO_WM_UNIT_ID" val="_6*h_a*1_1"/>
  <p:tag name="KSO_WM_UNIT_LAYERLEVEL" val="1_1"/>
  <p:tag name="KSO_WM_TAG_VERSION" val="3.0"/>
  <p:tag name="KSO_WM_BEAUTIFY_FLAG" val="#wm#"/>
</p:tagLst>
</file>

<file path=ppt/tags/tag50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6*i*1"/>
  <p:tag name="KSO_WM_UNIT_LAYERLEVEL" val="1"/>
  <p:tag name="KSO_WM_TAG_VERSION" val="3.0"/>
  <p:tag name="KSO_WM_UNIT_TYPE" val="i"/>
  <p:tag name="KSO_WM_UNIT_INDEX" val="1"/>
  <p:tag name="KSO_WM_UNIT_CONTENT_GROUP_TYPE" val="titlestyle"/>
</p:tagLst>
</file>

<file path=ppt/tags/tag51.xml><?xml version="1.0" encoding="utf-8"?>
<p:tagLst xmlns:p="http://schemas.openxmlformats.org/presentationml/2006/main">
  <p:tag name="KSO_WM_UNIT_ISCONTENTSTITLE" val="0"/>
  <p:tag name="KSO_WM_UNIT_ISNUMDGMTITLE" val="0"/>
  <p:tag name="KSO_WM_UNIT_PRESET_TEXT" val="正文页-预设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6*a*1"/>
  <p:tag name="KSO_WM_UNIT_LAYERLEVEL" val="1"/>
  <p:tag name="KSO_WM_TAG_VERSION" val="3.0"/>
  <p:tag name="KSO_WM_BEAUTIFY_FLAG" val="#wm#"/>
  <p:tag name="KSO_WM_UNIT_CONTENT_GROUP_TYPE" val="titlestyle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3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3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3.0"/>
  <p:tag name="KSO_WM_BEAUTIFY_FLAG" val="#wm#"/>
</p:tagLst>
</file>

<file path=ppt/tags/tag55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7*i*1"/>
  <p:tag name="KSO_WM_UNIT_LAYERLEVEL" val="1"/>
  <p:tag name="KSO_WM_TAG_VERSION" val="3.0"/>
  <p:tag name="KSO_WM_UNIT_TYPE" val="i"/>
  <p:tag name="KSO_WM_UNIT_INDEX" val="1"/>
  <p:tag name="KSO_WM_UNIT_CONTENT_GROUP_TYPE" val="titlestyle"/>
</p:tagLst>
</file>

<file path=ppt/tags/tag56.xml><?xml version="1.0" encoding="utf-8"?>
<p:tagLst xmlns:p="http://schemas.openxmlformats.org/presentationml/2006/main">
  <p:tag name="KSO_WM_UNIT_ISCONTENTSTITLE" val="0"/>
  <p:tag name="KSO_WM_UNIT_ISNUMDGMTITLE" val="0"/>
  <p:tag name="KSO_WM_UNIT_PRESET_TEXT" val="正文页-预设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7*a*1"/>
  <p:tag name="KSO_WM_UNIT_LAYERLEVEL" val="1"/>
  <p:tag name="KSO_WM_TAG_VERSION" val="3.0"/>
  <p:tag name="KSO_WM_BEAUTIFY_FLAG" val="#wm#"/>
  <p:tag name="KSO_WM_UNIT_CONTENT_GROUP_TYPE" val="titlestyle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3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3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3.0"/>
  <p:tag name="KSO_WM_BEAUTIFY_FLAG" val="#wm#"/>
</p:tagLst>
</file>

<file path=ppt/tags/tag60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8*i*1"/>
  <p:tag name="KSO_WM_UNIT_LAYERLEVEL" val="1"/>
  <p:tag name="KSO_WM_TAG_VERSION" val="3.0"/>
  <p:tag name="KSO_WM_UNIT_TYPE" val="i"/>
  <p:tag name="KSO_WM_UNIT_INDEX" val="1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3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3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3.0"/>
  <p:tag name="KSO_WM_BEAUTIFY_FLAG" val="#wm#"/>
</p:tagLst>
</file>

<file path=ppt/tags/tag64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9*f*1"/>
  <p:tag name="KSO_WM_UNIT_LAYERLEVEL" val="1"/>
  <p:tag name="KSO_WM_TAG_VERSION" val="3.0"/>
  <p:tag name="KSO_WM_BEAUTIFY_FLAG" val="#wm#"/>
  <p:tag name="KSO_WM_UNIT_PRESET_TEXT" val="单击此处编辑母版文本样式&#10;第二级&#10;第三级&#10;第四级&#10;第五级"/>
</p:tagLst>
</file>

<file path=ppt/tags/tag65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9*i*1"/>
  <p:tag name="KSO_WM_UNIT_LAYERLEVEL" val="1"/>
  <p:tag name="KSO_WM_TAG_VERSION" val="3.0"/>
  <p:tag name="KSO_WM_UNIT_TYPE" val="i"/>
  <p:tag name="KSO_WM_UNIT_INDEX" val="1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3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3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3.0"/>
  <p:tag name="KSO_WM_BEAUTIFY_FLAG" val="#wm#"/>
</p:tagLst>
</file>

<file path=ppt/tags/tag69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10*i*1"/>
  <p:tag name="KSO_WM_UNIT_LAYERLEVEL" val="1"/>
  <p:tag name="KSO_WM_TAG_VERSION" val="3.0"/>
  <p:tag name="KSO_WM_UNIT_CONTENT_GROUP_TYPE" val="titlestyle"/>
  <p:tag name="KSO_WM_UNIT_TYPE" val="i"/>
  <p:tag name="KSO_WM_UNIT_INDEX" val="1"/>
</p:tagLst>
</file>

<file path=ppt/tags/tag70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选择预设副标题"/>
  <p:tag name="KSO_WM_UNIT_NOCLEAR" val="0"/>
  <p:tag name="KSO_WM_UNIT_VALUE" val="17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_10*b*1"/>
  <p:tag name="KSO_WM_UNIT_LAYERLEVEL" val="1"/>
  <p:tag name="KSO_WM_TAG_VERSION" val="3.0"/>
  <p:tag name="KSO_WM_BEAUTIFY_FLAG" val="#wm#"/>
  <p:tag name="KSO_WM_UNIT_CONTENT_GROUP_TYPE" val="titlestyle"/>
</p:tagLst>
</file>

<file path=ppt/tags/tag71.xml><?xml version="1.0" encoding="utf-8"?>
<p:tagLst xmlns:p="http://schemas.openxmlformats.org/presentationml/2006/main">
  <p:tag name="KSO_WM_UNIT_ISCONTENTSTITLE" val="0"/>
  <p:tag name="KSO_WM_UNIT_ISNUMDGMTITLE" val="0"/>
  <p:tag name="KSO_WM_UNIT_PRESET_TEXT" val="正文页-预设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10*a*1"/>
  <p:tag name="KSO_WM_UNIT_LAYERLEVEL" val="1"/>
  <p:tag name="KSO_WM_TAG_VERSION" val="3.0"/>
  <p:tag name="KSO_WM_BEAUTIFY_FLAG" val="#wm#"/>
  <p:tag name="KSO_WM_UNIT_CONTENT_GROUP_TYPE" val="titlestyle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3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3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3.0"/>
  <p:tag name="KSO_WM_BEAUTIFY_FLAG" val="#wm#"/>
</p:tagLst>
</file>

<file path=ppt/tags/tag75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11*i*1"/>
  <p:tag name="KSO_WM_UNIT_LAYERLEVEL" val="1"/>
  <p:tag name="KSO_WM_TAG_VERSION" val="3.0"/>
  <p:tag name="KSO_WM_UNIT_TYPE" val="i"/>
  <p:tag name="KSO_WM_UNIT_INDEX" val="1"/>
</p:tagLst>
</file>

<file path=ppt/tags/tag76.xml><?xml version="1.0" encoding="utf-8"?>
<p:tagLst xmlns:p="http://schemas.openxmlformats.org/presentationml/2006/main">
  <p:tag name="KSO_WM_UNIT_FILL_FORE_SCHEMECOLOR_INDEX_BRIGHTNESS" val="0"/>
  <p:tag name="KSO_WM_UNIT_FILL_FORE_SCHEMECOLOR_INDEX" val="14"/>
  <p:tag name="KSO_WM_UNIT_FILL_TYPE" val="1"/>
  <p:tag name="KSO_WM_UNIT_SHADOW_SCHEMECOLOR_INDEX_BRIGHTNESS" val="-0.5"/>
  <p:tag name="KSO_WM_UNIT_SHADOW_SCHEMECOLOR_INDEX" val="14"/>
  <p:tag name="KSO_WM_UNIT_TEXT_FILL_FORE_SCHEMECOLOR_INDEX_BRIGHTNESS" val="0"/>
  <p:tag name="KSO_WM_UNIT_TEXT_FILL_FORE_SCHEMECOLOR_INDEX" val="2"/>
  <p:tag name="KSO_WM_UNIT_TEXT_FILL_TYPE" val="1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11*i*2"/>
  <p:tag name="KSO_WM_UNIT_LAYERLEVEL" val="1"/>
  <p:tag name="KSO_WM_TAG_VERSION" val="3.0"/>
  <p:tag name="KSO_WM_UNIT_TYPE" val="i"/>
  <p:tag name="KSO_WM_UNIT_INDEX" val="2"/>
</p:tagLst>
</file>

<file path=ppt/tags/tag77.xml><?xml version="1.0" encoding="utf-8"?>
<p:tagLst xmlns:p="http://schemas.openxmlformats.org/presentationml/2006/main">
  <p:tag name="KSO_WM_UNIT_FILL_FORE_SCHEMECOLOR_INDEX_BRIGHTNESS" val="0"/>
  <p:tag name="KSO_WM_UNIT_FILL_FORE_SCHEMECOLOR_INDEX" val="14"/>
  <p:tag name="KSO_WM_UNIT_FILL_TYPE" val="1"/>
  <p:tag name="KSO_WM_UNIT_SHADOW_SCHEMECOLOR_INDEX_BRIGHTNESS" val="-0.5"/>
  <p:tag name="KSO_WM_UNIT_SHADOW_SCHEMECOLOR_INDEX" val="14"/>
  <p:tag name="KSO_WM_UNIT_TEXT_FILL_FORE_SCHEMECOLOR_INDEX_BRIGHTNESS" val="0"/>
  <p:tag name="KSO_WM_UNIT_TEXT_FILL_FORE_SCHEMECOLOR_INDEX" val="2"/>
  <p:tag name="KSO_WM_UNIT_TEXT_FILL_TYPE" val="1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11*i*3"/>
  <p:tag name="KSO_WM_UNIT_LAYERLEVEL" val="1"/>
  <p:tag name="KSO_WM_TAG_VERSION" val="3.0"/>
  <p:tag name="KSO_WM_UNIT_TYPE" val="i"/>
  <p:tag name="KSO_WM_UNIT_INDEX" val="3"/>
</p:tagLst>
</file>

<file path=ppt/tags/tag78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11*i*4"/>
  <p:tag name="KSO_WM_UNIT_LAYERLEVEL" val="1"/>
  <p:tag name="KSO_WM_TAG_VERSION" val="3.0"/>
  <p:tag name="KSO_WM_UNIT_CONTENT_GROUP_TYPE" val="contentchip"/>
  <p:tag name="KSO_WM_UNIT_TYPE" val="i"/>
  <p:tag name="KSO_WM_UNIT_INDEX" val="4"/>
</p:tagLst>
</file>

<file path=ppt/tags/tag79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11*i*5"/>
  <p:tag name="KSO_WM_UNIT_LAYERLEVEL" val="1"/>
  <p:tag name="KSO_WM_TAG_VERSION" val="3.0"/>
  <p:tag name="KSO_WM_UNIT_TYPE" val="i"/>
  <p:tag name="KSO_WM_UNIT_INDEX" val="5"/>
</p:tagLst>
</file>

<file path=ppt/tags/tag80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11*i*6"/>
  <p:tag name="KSO_WM_UNIT_LAYERLEVEL" val="1"/>
  <p:tag name="KSO_WM_TAG_VERSION" val="3.0"/>
  <p:tag name="KSO_WM_UNIT_TYPE" val="i"/>
  <p:tag name="KSO_WM_UNIT_INDEX" val="6"/>
</p:tagLst>
</file>

<file path=ppt/tags/tag81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11*i*7"/>
  <p:tag name="KSO_WM_UNIT_LAYERLEVEL" val="1"/>
  <p:tag name="KSO_WM_TAG_VERSION" val="3.0"/>
  <p:tag name="KSO_WM_UNIT_TYPE" val="i"/>
  <p:tag name="KSO_WM_UNIT_INDEX" val="7"/>
</p:tagLst>
</file>

<file path=ppt/tags/tag82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11*i*8"/>
  <p:tag name="KSO_WM_UNIT_LAYERLEVEL" val="1"/>
  <p:tag name="KSO_WM_TAG_VERSION" val="3.0"/>
  <p:tag name="KSO_WM_UNIT_CONTENT_GROUP_TYPE" val="contentchip"/>
  <p:tag name="KSO_WM_UNIT_TYPE" val="i"/>
  <p:tag name="KSO_WM_UNIT_INDEX" val="8"/>
</p:tagLst>
</file>

<file path=ppt/tags/tag83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11*i*9"/>
  <p:tag name="KSO_WM_UNIT_LAYERLEVEL" val="1"/>
  <p:tag name="KSO_WM_TAG_VERSION" val="3.0"/>
  <p:tag name="KSO_WM_UNIT_CONTENT_GROUP_TYPE" val="contentchip"/>
  <p:tag name="KSO_WM_UNIT_TYPE" val="i"/>
  <p:tag name="KSO_WM_UNIT_INDEX" val="9"/>
</p:tagLst>
</file>

<file path=ppt/tags/tag84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11*i*10"/>
  <p:tag name="KSO_WM_UNIT_LAYERLEVEL" val="1"/>
  <p:tag name="KSO_WM_TAG_VERSION" val="3.0"/>
  <p:tag name="KSO_WM_UNIT_CONTENT_GROUP_TYPE" val="contentchip"/>
  <p:tag name="KSO_WM_UNIT_TYPE" val="i"/>
  <p:tag name="KSO_WM_UNIT_INDEX" val="10"/>
</p:tagLst>
</file>

<file path=ppt/tags/tag85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11*i*11"/>
  <p:tag name="KSO_WM_UNIT_LAYERLEVEL" val="1"/>
  <p:tag name="KSO_WM_TAG_VERSION" val="3.0"/>
  <p:tag name="KSO_WM_UNIT_TYPE" val="i"/>
  <p:tag name="KSO_WM_UNIT_INDEX" val="11"/>
</p:tagLst>
</file>

<file path=ppt/tags/tag86.xml><?xml version="1.0" encoding="utf-8"?>
<p:tagLst xmlns:p="http://schemas.openxmlformats.org/presentationml/2006/main">
  <p:tag name="KSO_WM_UNIT_ISCONTENTSTITLE" val="0"/>
  <p:tag name="KSO_WM_UNIT_ISNUMDGMTITLE" val="0"/>
  <p:tag name="KSO_WM_UNIT_PRESET_TEXT" val="THANK  YOU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11*a*1"/>
  <p:tag name="KSO_WM_UNIT_LAYERLEVEL" val="1"/>
  <p:tag name="KSO_WM_TAG_VERSION" val="3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3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3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3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f*4"/>
  <p:tag name="KSO_WM_UNIT_LAYERLEVEL" val="1"/>
  <p:tag name="KSO_WM_TAG_VERSION" val="3.0"/>
  <p:tag name="KSO_WM_BEAUTIFY_FLAG" val="#wm#"/>
  <p:tag name="KSO_WM_UNIT_SUBTYPE" val="b"/>
  <p:tag name="KSO_WM_UNIT_PRESET_TEXT" val="署名占位符"/>
  <p:tag name="KSO_WM_UNIT_NOCLEAR" val="0"/>
  <p:tag name="KSO_WM_UNIT_VALUE" val="8"/>
  <p:tag name="KSO_WM_UNIT_TYPE" val="f"/>
  <p:tag name="KSO_WM_UNIT_INDEX" val="4"/>
</p:tagLst>
</file>

<file path=ppt/tags/tag91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i*1"/>
  <p:tag name="KSO_WM_UNIT_LAYERLEVEL" val="1"/>
  <p:tag name="KSO_WM_TAG_VERSION" val="3.0"/>
  <p:tag name="KSO_WM_UNIT_TYPE" val="i"/>
  <p:tag name="KSO_WM_UNIT_INDEX" val="1"/>
  <p:tag name="KSO_WM_UNIT_CONTENT_GROUP_TYPE" val="titlestyle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a*1"/>
  <p:tag name="KSO_WM_UNIT_LAYERLEVEL" val="1"/>
  <p:tag name="KSO_WM_TAG_VERSION" val="1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TYPE" val="a"/>
  <p:tag name="KSO_WM_UNIT_INDEX" val="1"/>
  <p:tag name="KSO_WM_TEMPLATE_CATEGORY" val="custom"/>
  <p:tag name="KSO_WM_TEMPLATE_INDEX" val="20230314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f*1"/>
  <p:tag name="KSO_WM_UNIT_LAYERLEVEL" val="1"/>
  <p:tag name="KSO_WM_TAG_VERSION" val="3.0"/>
  <p:tag name="KSO_WM_BEAUTIFY_FLAG" val="#wm#"/>
  <p:tag name="KSO_WM_UNIT_SUBTYPE" val="a"/>
  <p:tag name="KSO_WM_UNIT_PRESET_TEXT" val="单击此处编辑母版文本样式&#10;二级&#10;三级&#10;四级&#10;五级"/>
  <p:tag name="KSO_WM_UNIT_NOCLEAR" val="0"/>
  <p:tag name="KSO_WM_UNIT_TYPE" val="f"/>
  <p:tag name="KSO_WM_UNIT_INDEX" val="1"/>
  <p:tag name="KSO_WM_TEMPLATE_CATEGORY" val="custom"/>
  <p:tag name="KSO_WM_TEMPLATE_INDEX" val="20230314"/>
</p:tagLst>
</file>

<file path=ppt/tags/tag97.xml><?xml version="1.0" encoding="utf-8"?>
<p:tagLst xmlns:p="http://schemas.openxmlformats.org/presentationml/2006/main">
  <p:tag name="KSO_WM_TEMPLATE_SUBCATEGORY" val="29"/>
  <p:tag name="KSO_WM_TEMPLATE_MASTER_TYPE" val="0"/>
  <p:tag name="KSO_WM_TEMPLATE_COLOR_TYPE" val="0"/>
  <p:tag name="KSO_WM_TAG_VERSION" val="3.0"/>
  <p:tag name="KSO_WM_BEAUTIFY_FLAG" val="#wm#"/>
  <p:tag name="KSO_WM_TEMPLATE_CATEGORY" val="custom"/>
  <p:tag name="KSO_WM_TEMPLATE_INDEX" val="20230314"/>
  <p:tag name="KSO_WM_SPECIAL_SOURCE" val="bdnull"/>
  <p:tag name="KSO_WM_TEMPLATE_THUMBS_INDEX" val="1、9"/>
</p:tagLst>
</file>

<file path=ppt/tags/tag98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99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30314_8*f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PRESET_TEXT" val="单击此处添加文本"/>
</p:tagLst>
</file>

<file path=ppt/tags/tag10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0314_8*a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CONTENT_GROUP_TYPE" val="titlestyle"/>
  <p:tag name="KSO_WM_UNIT_PRESET_TEXT" val="单击此处添加标题"/>
</p:tagLst>
</file>

<file path=ppt/tags/tag101.xml><?xml version="1.0" encoding="utf-8"?>
<p:tagLst xmlns:p="http://schemas.openxmlformats.org/presentationml/2006/main">
  <p:tag name="KSO_WM_SLIDE_ID" val="custom20230314_8"/>
  <p:tag name="KSO_WM_TEMPLATE_SUBCATEGORY" val="29"/>
  <p:tag name="KSO_WM_TEMPLATE_MASTER_TYPE" val="0"/>
  <p:tag name="KSO_WM_TEMPLATE_COLOR_TYPE" val="0"/>
  <p:tag name="KSO_WM_SLIDE_ITEM_CNT" val="0"/>
  <p:tag name="KSO_WM_SLIDE_INDEX" val="8"/>
  <p:tag name="KSO_WM_TAG_VERSION" val="3.0"/>
  <p:tag name="KSO_WM_BEAUTIFY_FLAG" val="#wm#"/>
  <p:tag name="KSO_WM_TEMPLATE_CATEGORY" val="custom"/>
  <p:tag name="KSO_WM_TEMPLATE_INDEX" val="20230314"/>
  <p:tag name="KSO_WM_SLIDE_TYPE" val="text"/>
  <p:tag name="KSO_WM_SLIDE_SUBTYPE" val="pureTxt"/>
  <p:tag name="KSO_WM_SLIDE_SIZE" val="850*458"/>
  <p:tag name="KSO_WM_SLIDE_POSITION" val="54*28"/>
  <p:tag name="KSO_WM_SLIDE_LAYOUT" val="a_f"/>
  <p:tag name="KSO_WM_SLIDE_LAYOUT_CNT" val="1_1"/>
  <p:tag name="KSO_WM_SPECIAL_SOURCE" val="bdnull"/>
  <p:tag name="KSO_WM_SLIDE_LAYOUT_NAME" val="标题和内容"/>
</p:tagLst>
</file>

<file path=ppt/tags/tag10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0314_1*a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CONTENT_GROUP_TYPE" val="contentchip"/>
  <p:tag name="KSO_WM_UNIT_PRESET_TEXT" val="单击添加文档标题"/>
</p:tagLst>
</file>

<file path=ppt/tags/tag103.xml><?xml version="1.0" encoding="utf-8"?>
<p:tagLst xmlns:p="http://schemas.openxmlformats.org/presentationml/2006/main">
  <p:tag name="KSO_WM_SLIDE_ID" val="custom20230314_1"/>
  <p:tag name="KSO_WM_TEMPLATE_SUBCATEGORY" val="29"/>
  <p:tag name="KSO_WM_TEMPLATE_MASTER_TYPE" val="0"/>
  <p:tag name="KSO_WM_TEMPLATE_COLOR_TYPE" val="0"/>
  <p:tag name="KSO_WM_SLIDE_ITEM_CNT" val="0"/>
  <p:tag name="KSO_WM_SLIDE_INDEX" val="1"/>
  <p:tag name="KSO_WM_TAG_VERSION" val="3.0"/>
  <p:tag name="KSO_WM_BEAUTIFY_FLAG" val="#wm#"/>
  <p:tag name="KSO_WM_TEMPLATE_CATEGORY" val="custom"/>
  <p:tag name="KSO_WM_TEMPLATE_INDEX" val="20230314"/>
  <p:tag name="KSO_WM_SLIDE_TYPE" val="title"/>
  <p:tag name="KSO_WM_SLIDE_SUBTYPE" val="pureTxt"/>
  <p:tag name="KSO_WM_SLIDE_LAYOUT" val="a_f"/>
  <p:tag name="KSO_WM_SLIDE_LAYOUT_CNT" val="1_1"/>
  <p:tag name="KSO_WM_SPECIAL_SOURCE" val="bdnull"/>
  <p:tag name="KSO_WM_TEMPLATE_THUMBS_INDEX" val="1、9"/>
  <p:tag name="KSO_WM_SLIDE_CONTENT_AREA" val="{&quot;left&quot;:&quot;173.7&quot;,&quot;top&quot;:&quot;78.5&quot;,&quot;width&quot;:&quot;702.55&quot;,&quot;height&quot;:&quot;350.15&quot;}"/>
</p:tagLst>
</file>

<file path=ppt/tags/tag104.xml><?xml version="1.0" encoding="utf-8"?>
<p:tagLst xmlns:p="http://schemas.openxmlformats.org/presentationml/2006/main">
  <p:tag name="KSO_WM_UNIT_ISCONTENTSTITLE" val="1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0314_4*a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DIAGRAM_GROUP_CODE" val="l1-1"/>
  <p:tag name="KSO_WM_UNIT_PRESET_TEXT" val="目录"/>
</p:tagLst>
</file>

<file path=ppt/tags/tag105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custom20230314_4*l_h_i*1_1_1"/>
  <p:tag name="KSO_WM_TEMPLATE_CATEGORY" val="custom"/>
  <p:tag name="KSO_WM_TEMPLATE_INDEX" val="20230314"/>
  <p:tag name="KSO_WM_UNIT_LAYERLEVEL" val="1_1_1"/>
  <p:tag name="KSO_WM_TAG_VERSION" val="3.0"/>
  <p:tag name="KSO_WM_DIAGRAM_GROUP_CODE" val="l1-1"/>
  <p:tag name="KSO_WM_UNIT_TYPE" val="l_h_i"/>
  <p:tag name="KSO_WM_UNIT_INDEX" val="1_1_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49.6499938964844,&quot;left&quot;:337.8,&quot;top&quot;:65.72500305175781,&quot;width&quot;:406.40000305175784}"/>
  <p:tag name="KSO_WM_DIAGRAM_COLOR_MATCH_VALUE" val="{&quot;shape&quot;:{&quot;fill&quot;:{&quot;solid&quot;:{&quot;brightness&quot;:0,&quot;colorType&quot;:1,&quot;foreColorIndex&quot;:16,&quot;transparency&quot;:0},&quot;type&quot;:1},&quot;glow&quot;:{&quot;colorType&quot;:0},&quot;line&quot;:{&quot;type&quot;:0},&quot;shadow&quot;:{&quot;brightness&quot;:-0.5,&quot;colorType&quot;:1,&quot;foreColorIndex&quot;:14,&quot;transparency&quot;:0.69999998807907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1_2"/>
  <p:tag name="KSO_WM_UNIT_ID" val="custom20230314_4*l_h_i*1_1_2"/>
  <p:tag name="KSO_WM_TEMPLATE_CATEGORY" val="custom"/>
  <p:tag name="KSO_WM_TEMPLATE_INDEX" val="20230314"/>
  <p:tag name="KSO_WM_UNIT_LAYERLEVEL" val="1_1_1"/>
  <p:tag name="KSO_WM_TAG_VERSION" val="3.0"/>
  <p:tag name="KSO_WM_BEAUTIFY_FLAG" val="#wm#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49.6499938964844,&quot;left&quot;:337.8,&quot;top&quot;:65.72500305175781,&quot;width&quot;:406.40000305175784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</p:tagLst>
</file>

<file path=ppt/tags/tag107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1_1"/>
  <p:tag name="KSO_WM_TEMPLATE_CATEGORY" val="custom"/>
  <p:tag name="KSO_WM_TEMPLATE_INDEX" val="20230314"/>
  <p:tag name="KSO_WM_UNIT_LAYERLEVEL" val="1_1_1"/>
  <p:tag name="KSO_WM_TAG_VERSION" val="3.0"/>
  <p:tag name="KSO_WM_BEAUTIFY_FLAG" val="#wm#"/>
  <p:tag name="KSO_WM_DIAGRAM_GROUP_CODE" val="l1-1"/>
  <p:tag name="KSO_WM_UNIT_TYPE" val="l_h_a"/>
  <p:tag name="KSO_WM_UNIT_ID" val="custom20230314_4*l_h_a*1_1_1"/>
  <p:tag name="KSO_WM_DIAGRAM_VERSION" val="3"/>
  <p:tag name="KSO_WM_DIAGRAM_COLOR_TRICK" val="2"/>
  <p:tag name="KSO_WM_DIAGRAM_COLOR_TEXT_CAN_REMOVE" val="n"/>
  <p:tag name="KSO_WM_UNIT_VALUE" val="28"/>
  <p:tag name="KSO_WM_DIAGRAM_MAX_ITEMCNT" val="6"/>
  <p:tag name="KSO_WM_DIAGRAM_MIN_ITEMCNT" val="2"/>
  <p:tag name="KSO_WM_DIAGRAM_VIRTUALLY_FRAME" val="{&quot;height&quot;:449.6499938964844,&quot;left&quot;:337.8,&quot;top&quot;:65.72500305175781,&quot;width&quot;:406.4000030517578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标题"/>
</p:tagLst>
</file>

<file path=ppt/tags/tag108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custom20230314_4*l_h_i*1_2_1"/>
  <p:tag name="KSO_WM_TEMPLATE_CATEGORY" val="custom"/>
  <p:tag name="KSO_WM_TEMPLATE_INDEX" val="20230314"/>
  <p:tag name="KSO_WM_UNIT_LAYERLEVEL" val="1_1_1"/>
  <p:tag name="KSO_WM_TAG_VERSION" val="3.0"/>
  <p:tag name="KSO_WM_DIAGRAM_GROUP_CODE" val="l1-1"/>
  <p:tag name="KSO_WM_UNIT_TYPE" val="l_h_i"/>
  <p:tag name="KSO_WM_UNIT_INDEX" val="1_2_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49.6499938964844,&quot;left&quot;:337.8,&quot;top&quot;:65.72500305175781,&quot;width&quot;:406.40000305175784}"/>
  <p:tag name="KSO_WM_DIAGRAM_COLOR_MATCH_VALUE" val="{&quot;shape&quot;:{&quot;fill&quot;:{&quot;solid&quot;:{&quot;brightness&quot;:0,&quot;colorType&quot;:1,&quot;foreColorIndex&quot;:16,&quot;transparency&quot;:0},&quot;type&quot;:1},&quot;glow&quot;:{&quot;colorType&quot;:0},&quot;line&quot;:{&quot;type&quot;:0},&quot;shadow&quot;:{&quot;brightness&quot;:-0.5,&quot;colorType&quot;:1,&quot;foreColorIndex&quot;:14,&quot;transparency&quot;:0.69999998807907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2_2"/>
  <p:tag name="KSO_WM_UNIT_ID" val="custom20230314_4*l_h_i*1_2_2"/>
  <p:tag name="KSO_WM_TEMPLATE_CATEGORY" val="custom"/>
  <p:tag name="KSO_WM_TEMPLATE_INDEX" val="20230314"/>
  <p:tag name="KSO_WM_UNIT_LAYERLEVEL" val="1_1_1"/>
  <p:tag name="KSO_WM_TAG_VERSION" val="3.0"/>
  <p:tag name="KSO_WM_BEAUTIFY_FLAG" val="#wm#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49.6499938964844,&quot;left&quot;:337.8,&quot;top&quot;:65.72500305175781,&quot;width&quot;:406.40000305175784}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2"/>
</p:tagLst>
</file>

<file path=ppt/tags/tag11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2_1"/>
  <p:tag name="KSO_WM_TEMPLATE_CATEGORY" val="custom"/>
  <p:tag name="KSO_WM_TEMPLATE_INDEX" val="20230314"/>
  <p:tag name="KSO_WM_UNIT_LAYERLEVEL" val="1_1_1"/>
  <p:tag name="KSO_WM_TAG_VERSION" val="3.0"/>
  <p:tag name="KSO_WM_BEAUTIFY_FLAG" val="#wm#"/>
  <p:tag name="KSO_WM_DIAGRAM_GROUP_CODE" val="l1-1"/>
  <p:tag name="KSO_WM_UNIT_TYPE" val="l_h_a"/>
  <p:tag name="KSO_WM_UNIT_ID" val="custom20230314_4*l_h_a*1_2_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49.6499938964844,&quot;left&quot;:337.8,&quot;top&quot;:65.72500305175781,&quot;width&quot;:406.4000030517578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标题"/>
</p:tagLst>
</file>

<file path=ppt/tags/tag111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custom20230314_4*l_h_i*1_3_1"/>
  <p:tag name="KSO_WM_TEMPLATE_CATEGORY" val="custom"/>
  <p:tag name="KSO_WM_TEMPLATE_INDEX" val="20230314"/>
  <p:tag name="KSO_WM_UNIT_LAYERLEVEL" val="1_1_1"/>
  <p:tag name="KSO_WM_TAG_VERSION" val="3.0"/>
  <p:tag name="KSO_WM_DIAGRAM_GROUP_CODE" val="l1-1"/>
  <p:tag name="KSO_WM_UNIT_TYPE" val="l_h_i"/>
  <p:tag name="KSO_WM_UNIT_INDEX" val="1_3_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49.6499938964844,&quot;left&quot;:337.8,&quot;top&quot;:65.72500305175781,&quot;width&quot;:406.40000305175784}"/>
  <p:tag name="KSO_WM_DIAGRAM_COLOR_MATCH_VALUE" val="{&quot;shape&quot;:{&quot;fill&quot;:{&quot;solid&quot;:{&quot;brightness&quot;:0,&quot;colorType&quot;:1,&quot;foreColorIndex&quot;:16,&quot;transparency&quot;:0},&quot;type&quot;:1},&quot;glow&quot;:{&quot;colorType&quot;:0},&quot;line&quot;:{&quot;type&quot;:0},&quot;shadow&quot;:{&quot;brightness&quot;:-0.5,&quot;colorType&quot;:1,&quot;foreColorIndex&quot;:14,&quot;transparency&quot;:0.69999998807907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3_2"/>
  <p:tag name="KSO_WM_UNIT_ID" val="custom20230314_4*l_h_i*1_3_2"/>
  <p:tag name="KSO_WM_TEMPLATE_CATEGORY" val="custom"/>
  <p:tag name="KSO_WM_TEMPLATE_INDEX" val="20230314"/>
  <p:tag name="KSO_WM_UNIT_LAYERLEVEL" val="1_1_1"/>
  <p:tag name="KSO_WM_TAG_VERSION" val="3.0"/>
  <p:tag name="KSO_WM_BEAUTIFY_FLAG" val="#wm#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49.6499938964844,&quot;left&quot;:337.8,&quot;top&quot;:65.72500305175781,&quot;width&quot;:406.40000305175784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</p:tagLst>
</file>

<file path=ppt/tags/tag11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3_1"/>
  <p:tag name="KSO_WM_TEMPLATE_CATEGORY" val="custom"/>
  <p:tag name="KSO_WM_TEMPLATE_INDEX" val="20230314"/>
  <p:tag name="KSO_WM_UNIT_LAYERLEVEL" val="1_1_1"/>
  <p:tag name="KSO_WM_TAG_VERSION" val="3.0"/>
  <p:tag name="KSO_WM_BEAUTIFY_FLAG" val="#wm#"/>
  <p:tag name="KSO_WM_DIAGRAM_GROUP_CODE" val="l1-1"/>
  <p:tag name="KSO_WM_UNIT_TYPE" val="l_h_a"/>
  <p:tag name="KSO_WM_UNIT_ID" val="custom20230314_4*l_h_a*1_3_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49.6499938964844,&quot;left&quot;:337.8,&quot;top&quot;:65.72500305175781,&quot;width&quot;:406.4000030517578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标题"/>
</p:tagLst>
</file>

<file path=ppt/tags/tag114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custom20230314_4*l_h_i*1_4_1"/>
  <p:tag name="KSO_WM_TEMPLATE_CATEGORY" val="custom"/>
  <p:tag name="KSO_WM_TEMPLATE_INDEX" val="20230314"/>
  <p:tag name="KSO_WM_UNIT_LAYERLEVEL" val="1_1_1"/>
  <p:tag name="KSO_WM_TAG_VERSION" val="3.0"/>
  <p:tag name="KSO_WM_DIAGRAM_GROUP_CODE" val="l1-1"/>
  <p:tag name="KSO_WM_UNIT_TYPE" val="l_h_i"/>
  <p:tag name="KSO_WM_UNIT_INDEX" val="1_4_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49.6499938964844,&quot;left&quot;:337.8,&quot;top&quot;:65.72500305175781,&quot;width&quot;:406.40000305175784}"/>
  <p:tag name="KSO_WM_DIAGRAM_COLOR_MATCH_VALUE" val="{&quot;shape&quot;:{&quot;fill&quot;:{&quot;solid&quot;:{&quot;brightness&quot;:0,&quot;colorType&quot;:1,&quot;foreColorIndex&quot;:16,&quot;transparency&quot;:0},&quot;type&quot;:1},&quot;glow&quot;:{&quot;colorType&quot;:0},&quot;line&quot;:{&quot;type&quot;:0},&quot;shadow&quot;:{&quot;brightness&quot;:-0.5,&quot;colorType&quot;:1,&quot;foreColorIndex&quot;:14,&quot;transparency&quot;:0.69999998807907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4_2"/>
  <p:tag name="KSO_WM_UNIT_ID" val="custom20230314_4*l_h_i*1_4_2"/>
  <p:tag name="KSO_WM_TEMPLATE_CATEGORY" val="custom"/>
  <p:tag name="KSO_WM_TEMPLATE_INDEX" val="20230314"/>
  <p:tag name="KSO_WM_UNIT_LAYERLEVEL" val="1_1_1"/>
  <p:tag name="KSO_WM_TAG_VERSION" val="3.0"/>
  <p:tag name="KSO_WM_BEAUTIFY_FLAG" val="#wm#"/>
  <p:tag name="KSO_WM_DIAGRAM_GROUP_CODE" val="l1-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49.6499938964844,&quot;left&quot;:337.8,&quot;top&quot;:65.72500305175781,&quot;width&quot;:406.40000305175784}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4"/>
</p:tagLst>
</file>

<file path=ppt/tags/tag116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4_1"/>
  <p:tag name="KSO_WM_TEMPLATE_CATEGORY" val="custom"/>
  <p:tag name="KSO_WM_TEMPLATE_INDEX" val="20230314"/>
  <p:tag name="KSO_WM_UNIT_LAYERLEVEL" val="1_1_1"/>
  <p:tag name="KSO_WM_TAG_VERSION" val="3.0"/>
  <p:tag name="KSO_WM_BEAUTIFY_FLAG" val="#wm#"/>
  <p:tag name="KSO_WM_DIAGRAM_GROUP_CODE" val="l1-1"/>
  <p:tag name="KSO_WM_UNIT_TYPE" val="l_h_a"/>
  <p:tag name="KSO_WM_UNIT_ID" val="custom20230314_4*l_h_a*1_4_1"/>
  <p:tag name="KSO_WM_DIAGRAM_VERSION" val="3"/>
  <p:tag name="KSO_WM_DIAGRAM_COLOR_TRICK" val="2"/>
  <p:tag name="KSO_WM_DIAGRAM_COLOR_TEXT_CAN_REMOVE" val="n"/>
  <p:tag name="KSO_WM_DIAGRAM_MAX_ITEMCNT" val="6"/>
  <p:tag name="KSO_WM_DIAGRAM_MIN_ITEMCNT" val="2"/>
  <p:tag name="KSO_WM_DIAGRAM_VIRTUALLY_FRAME" val="{&quot;height&quot;:449.6499938964844,&quot;left&quot;:337.8,&quot;top&quot;:65.72500305175781,&quot;width&quot;:406.4000030517578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标题"/>
</p:tagLst>
</file>

<file path=ppt/tags/tag117.xml><?xml version="1.0" encoding="utf-8"?>
<p:tagLst xmlns:p="http://schemas.openxmlformats.org/presentationml/2006/main">
  <p:tag name="KSO_WM_SLIDE_ID" val="custom20230314_4"/>
  <p:tag name="KSO_WM_TEMPLATE_SUBCATEGORY" val="29"/>
  <p:tag name="KSO_WM_TEMPLATE_MASTER_TYPE" val="0"/>
  <p:tag name="KSO_WM_TEMPLATE_COLOR_TYPE" val="0"/>
  <p:tag name="KSO_WM_SLIDE_ITEM_CNT" val="4"/>
  <p:tag name="KSO_WM_SLIDE_INDEX" val="4"/>
  <p:tag name="KSO_WM_TAG_VERSION" val="3.0"/>
  <p:tag name="KSO_WM_BEAUTIFY_FLAG" val="#wm#"/>
  <p:tag name="KSO_WM_TEMPLATE_CATEGORY" val="custom"/>
  <p:tag name="KSO_WM_TEMPLATE_INDEX" val="20230314"/>
  <p:tag name="KSO_WM_SLIDE_TYPE" val="contents"/>
  <p:tag name="KSO_WM_SLIDE_SUBTYPE" val="diag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118.xml><?xml version="1.0" encoding="utf-8"?>
<p:tagLst xmlns:p="http://schemas.openxmlformats.org/presentationml/2006/main">
  <p:tag name="KSO_WM_UNIT_NOCLEAR" val="0"/>
  <p:tag name="KSO_WM_UNIT_VALUE" val="6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30314_7*e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PRESET_TEXT" val="01"/>
</p:tagLst>
</file>

<file path=ppt/tags/tag11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0314_7*a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CONTENT_GROUP_TYPE" val="contentchip"/>
  <p:tag name="KSO_WM_UNIT_PRESET_TEXT" val="添加章节标题"/>
</p:tagLst>
</file>

<file path=ppt/tags/tag120.xml><?xml version="1.0" encoding="utf-8"?>
<p:tagLst xmlns:p="http://schemas.openxmlformats.org/presentationml/2006/main">
  <p:tag name="KSO_WM_SLIDE_ID" val="custom20230314_7"/>
  <p:tag name="KSO_WM_TEMPLATE_SUBCATEGORY" val="29"/>
  <p:tag name="KSO_WM_TEMPLATE_MASTER_TYPE" val="0"/>
  <p:tag name="KSO_WM_TEMPLATE_COLOR_TYPE" val="0"/>
  <p:tag name="KSO_WM_SLIDE_ITEM_CNT" val="0"/>
  <p:tag name="KSO_WM_SLIDE_INDEX" val="7"/>
  <p:tag name="KSO_WM_TAG_VERSION" val="3.0"/>
  <p:tag name="KSO_WM_BEAUTIFY_FLAG" val="#wm#"/>
  <p:tag name="KSO_WM_TEMPLATE_CATEGORY" val="custom"/>
  <p:tag name="KSO_WM_TEMPLATE_INDEX" val="20230314"/>
  <p:tag name="KSO_WM_SLIDE_TYPE" val="sectionTitle"/>
  <p:tag name="KSO_WM_SLIDE_SUBTYPE" val="pureTxt"/>
  <p:tag name="KSO_WM_SLIDE_LAYOUT" val="a_e"/>
  <p:tag name="KSO_WM_SLIDE_LAYOUT_CNT" val="1_1"/>
  <p:tag name="KSO_WM_SPECIAL_SOURCE" val="bdnull"/>
  <p:tag name="KSO_WM_SLIDE_CONTENT_AREA" val="{&quot;left&quot;:&quot;504.35&quot;,&quot;top&quot;:&quot;139.2&quot;,&quot;width&quot;:&quot;435.7&quot;,&quot;height&quot;:&quot;210&quot;}"/>
</p:tagLst>
</file>

<file path=ppt/tags/tag121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30314_8*f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PRESET_TEXT" val="单击此处添加文本"/>
</p:tagLst>
</file>

<file path=ppt/tags/tag12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0314_8*a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CONTENT_GROUP_TYPE" val="titlestyle"/>
  <p:tag name="KSO_WM_UNIT_PRESET_TEXT" val="单击此处添加标题"/>
</p:tagLst>
</file>

<file path=ppt/tags/tag123.xml><?xml version="1.0" encoding="utf-8"?>
<p:tagLst xmlns:p="http://schemas.openxmlformats.org/presentationml/2006/main">
  <p:tag name="KSO_WM_SLIDE_ID" val="custom20230314_8"/>
  <p:tag name="KSO_WM_TEMPLATE_SUBCATEGORY" val="29"/>
  <p:tag name="KSO_WM_TEMPLATE_MASTER_TYPE" val="0"/>
  <p:tag name="KSO_WM_TEMPLATE_COLOR_TYPE" val="0"/>
  <p:tag name="KSO_WM_SLIDE_ITEM_CNT" val="0"/>
  <p:tag name="KSO_WM_SLIDE_INDEX" val="8"/>
  <p:tag name="KSO_WM_TAG_VERSION" val="3.0"/>
  <p:tag name="KSO_WM_BEAUTIFY_FLAG" val="#wm#"/>
  <p:tag name="KSO_WM_TEMPLATE_CATEGORY" val="custom"/>
  <p:tag name="KSO_WM_TEMPLATE_INDEX" val="20230314"/>
  <p:tag name="KSO_WM_SLIDE_TYPE" val="text"/>
  <p:tag name="KSO_WM_SLIDE_SUBTYPE" val="pureTxt"/>
  <p:tag name="KSO_WM_SLIDE_SIZE" val="850*458"/>
  <p:tag name="KSO_WM_SLIDE_POSITION" val="54*28"/>
  <p:tag name="KSO_WM_SLIDE_LAYOUT" val="a_f"/>
  <p:tag name="KSO_WM_SLIDE_LAYOUT_CNT" val="1_1"/>
  <p:tag name="KSO_WM_SPECIAL_SOURCE" val="bdnull"/>
  <p:tag name="KSO_WM_SLIDE_LAYOUT_NAME" val="标题和内容"/>
</p:tagLst>
</file>

<file path=ppt/tags/tag124.xml><?xml version="1.0" encoding="utf-8"?>
<p:tagLst xmlns:p="http://schemas.openxmlformats.org/presentationml/2006/main">
  <p:tag name="KSO_WM_UNIT_NOCLEAR" val="0"/>
  <p:tag name="KSO_WM_UNIT_VALUE" val="6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30314_7*e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PRESET_TEXT" val="01"/>
</p:tagLst>
</file>

<file path=ppt/tags/tag125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0314_7*a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CONTENT_GROUP_TYPE" val="contentchip"/>
  <p:tag name="KSO_WM_UNIT_PRESET_TEXT" val="添加章节标题"/>
</p:tagLst>
</file>

<file path=ppt/tags/tag126.xml><?xml version="1.0" encoding="utf-8"?>
<p:tagLst xmlns:p="http://schemas.openxmlformats.org/presentationml/2006/main">
  <p:tag name="KSO_WM_SLIDE_ID" val="custom20230314_7"/>
  <p:tag name="KSO_WM_TEMPLATE_SUBCATEGORY" val="29"/>
  <p:tag name="KSO_WM_TEMPLATE_MASTER_TYPE" val="0"/>
  <p:tag name="KSO_WM_TEMPLATE_COLOR_TYPE" val="0"/>
  <p:tag name="KSO_WM_SLIDE_ITEM_CNT" val="0"/>
  <p:tag name="KSO_WM_SLIDE_INDEX" val="7"/>
  <p:tag name="KSO_WM_TAG_VERSION" val="3.0"/>
  <p:tag name="KSO_WM_BEAUTIFY_FLAG" val="#wm#"/>
  <p:tag name="KSO_WM_TEMPLATE_CATEGORY" val="custom"/>
  <p:tag name="KSO_WM_TEMPLATE_INDEX" val="20230314"/>
  <p:tag name="KSO_WM_SLIDE_TYPE" val="sectionTitle"/>
  <p:tag name="KSO_WM_SLIDE_SUBTYPE" val="pureTxt"/>
  <p:tag name="KSO_WM_SLIDE_LAYOUT" val="a_e"/>
  <p:tag name="KSO_WM_SLIDE_LAYOUT_CNT" val="1_1"/>
  <p:tag name="KSO_WM_SPECIAL_SOURCE" val="bdnull"/>
  <p:tag name="KSO_WM_SLIDE_CONTENT_AREA" val="{&quot;left&quot;:&quot;504.35&quot;,&quot;top&quot;:&quot;139.2&quot;,&quot;width&quot;:&quot;435.7&quot;,&quot;height&quot;:&quot;210&quot;}"/>
</p:tagLst>
</file>

<file path=ppt/tags/tag127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30314_8*f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PRESET_TEXT" val="单击此处添加文本"/>
</p:tagLst>
</file>

<file path=ppt/tags/tag128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0314_8*a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CONTENT_GROUP_TYPE" val="titlestyle"/>
  <p:tag name="KSO_WM_UNIT_PRESET_TEXT" val="单击此处添加标题"/>
</p:tagLst>
</file>

<file path=ppt/tags/tag129.xml><?xml version="1.0" encoding="utf-8"?>
<p:tagLst xmlns:p="http://schemas.openxmlformats.org/presentationml/2006/main">
  <p:tag name="KSO_WM_SLIDE_ID" val="custom20230314_8"/>
  <p:tag name="KSO_WM_TEMPLATE_SUBCATEGORY" val="29"/>
  <p:tag name="KSO_WM_TEMPLATE_MASTER_TYPE" val="0"/>
  <p:tag name="KSO_WM_TEMPLATE_COLOR_TYPE" val="0"/>
  <p:tag name="KSO_WM_SLIDE_ITEM_CNT" val="0"/>
  <p:tag name="KSO_WM_SLIDE_INDEX" val="8"/>
  <p:tag name="KSO_WM_TAG_VERSION" val="3.0"/>
  <p:tag name="KSO_WM_BEAUTIFY_FLAG" val="#wm#"/>
  <p:tag name="KSO_WM_TEMPLATE_CATEGORY" val="custom"/>
  <p:tag name="KSO_WM_TEMPLATE_INDEX" val="20230314"/>
  <p:tag name="KSO_WM_SLIDE_TYPE" val="text"/>
  <p:tag name="KSO_WM_SLIDE_SUBTYPE" val="pureTxt"/>
  <p:tag name="KSO_WM_SLIDE_SIZE" val="850*458"/>
  <p:tag name="KSO_WM_SLIDE_POSITION" val="54*28"/>
  <p:tag name="KSO_WM_SLIDE_LAYOUT" val="a_f"/>
  <p:tag name="KSO_WM_SLIDE_LAYOUT_CNT" val="1_1"/>
  <p:tag name="KSO_WM_SPECIAL_SOURCE" val="bdnull"/>
  <p:tag name="KSO_WM_SLIDE_LAYOUT_NAME" val="标题和内容"/>
</p:tagLst>
</file>

<file path=ppt/tags/tag130.xml><?xml version="1.0" encoding="utf-8"?>
<p:tagLst xmlns:p="http://schemas.openxmlformats.org/presentationml/2006/main">
  <p:tag name="KSO_WM_UNIT_NOCLEAR" val="0"/>
  <p:tag name="KSO_WM_UNIT_VALUE" val="6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30314_7*e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PRESET_TEXT" val="01"/>
</p:tagLst>
</file>

<file path=ppt/tags/tag13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0314_7*a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CONTENT_GROUP_TYPE" val="contentchip"/>
  <p:tag name="KSO_WM_UNIT_PRESET_TEXT" val="添加章节标题"/>
</p:tagLst>
</file>

<file path=ppt/tags/tag132.xml><?xml version="1.0" encoding="utf-8"?>
<p:tagLst xmlns:p="http://schemas.openxmlformats.org/presentationml/2006/main">
  <p:tag name="KSO_WM_SLIDE_ID" val="custom20230314_7"/>
  <p:tag name="KSO_WM_TEMPLATE_SUBCATEGORY" val="29"/>
  <p:tag name="KSO_WM_TEMPLATE_MASTER_TYPE" val="0"/>
  <p:tag name="KSO_WM_TEMPLATE_COLOR_TYPE" val="0"/>
  <p:tag name="KSO_WM_SLIDE_ITEM_CNT" val="0"/>
  <p:tag name="KSO_WM_SLIDE_INDEX" val="7"/>
  <p:tag name="KSO_WM_TAG_VERSION" val="3.0"/>
  <p:tag name="KSO_WM_BEAUTIFY_FLAG" val="#wm#"/>
  <p:tag name="KSO_WM_TEMPLATE_CATEGORY" val="custom"/>
  <p:tag name="KSO_WM_TEMPLATE_INDEX" val="20230314"/>
  <p:tag name="KSO_WM_SLIDE_TYPE" val="sectionTitle"/>
  <p:tag name="KSO_WM_SLIDE_SUBTYPE" val="pureTxt"/>
  <p:tag name="KSO_WM_SLIDE_LAYOUT" val="a_e"/>
  <p:tag name="KSO_WM_SLIDE_LAYOUT_CNT" val="1_1"/>
  <p:tag name="KSO_WM_SPECIAL_SOURCE" val="bdnull"/>
  <p:tag name="KSO_WM_SLIDE_CONTENT_AREA" val="{&quot;left&quot;:&quot;504.35&quot;,&quot;top&quot;:&quot;139.2&quot;,&quot;width&quot;:&quot;435.7&quot;,&quot;height&quot;:&quot;210&quot;}"/>
</p:tagLst>
</file>

<file path=ppt/tags/tag133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30314_8*f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PRESET_TEXT" val="单击此处添加文本"/>
</p:tagLst>
</file>

<file path=ppt/tags/tag13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0314_8*a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CONTENT_GROUP_TYPE" val="titlestyle"/>
  <p:tag name="KSO_WM_UNIT_PRESET_TEXT" val="单击此处添加标题"/>
</p:tagLst>
</file>

<file path=ppt/tags/tag135.xml><?xml version="1.0" encoding="utf-8"?>
<p:tagLst xmlns:p="http://schemas.openxmlformats.org/presentationml/2006/main">
  <p:tag name="KSO_WM_SLIDE_ID" val="custom20230314_8"/>
  <p:tag name="KSO_WM_TEMPLATE_SUBCATEGORY" val="29"/>
  <p:tag name="KSO_WM_TEMPLATE_MASTER_TYPE" val="0"/>
  <p:tag name="KSO_WM_TEMPLATE_COLOR_TYPE" val="0"/>
  <p:tag name="KSO_WM_SLIDE_ITEM_CNT" val="0"/>
  <p:tag name="KSO_WM_SLIDE_INDEX" val="8"/>
  <p:tag name="KSO_WM_TAG_VERSION" val="3.0"/>
  <p:tag name="KSO_WM_BEAUTIFY_FLAG" val="#wm#"/>
  <p:tag name="KSO_WM_TEMPLATE_CATEGORY" val="custom"/>
  <p:tag name="KSO_WM_TEMPLATE_INDEX" val="20230314"/>
  <p:tag name="KSO_WM_SLIDE_TYPE" val="text"/>
  <p:tag name="KSO_WM_SLIDE_SUBTYPE" val="pureTxt"/>
  <p:tag name="KSO_WM_SLIDE_SIZE" val="850*458"/>
  <p:tag name="KSO_WM_SLIDE_POSITION" val="54*28"/>
  <p:tag name="KSO_WM_SLIDE_LAYOUT" val="a_f"/>
  <p:tag name="KSO_WM_SLIDE_LAYOUT_CNT" val="1_1"/>
  <p:tag name="KSO_WM_SPECIAL_SOURCE" val="bdnull"/>
  <p:tag name="KSO_WM_SLIDE_LAYOUT_NAME" val="标题和内容"/>
</p:tagLst>
</file>

<file path=ppt/tags/tag136.xml><?xml version="1.0" encoding="utf-8"?>
<p:tagLst xmlns:p="http://schemas.openxmlformats.org/presentationml/2006/main">
  <p:tag name="KSO_WM_UNIT_NOCLEAR" val="0"/>
  <p:tag name="KSO_WM_UNIT_VALUE" val="6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30314_7*e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PRESET_TEXT" val="01"/>
</p:tagLst>
</file>

<file path=ppt/tags/tag137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0314_7*a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CONTENT_GROUP_TYPE" val="contentchip"/>
  <p:tag name="KSO_WM_UNIT_PRESET_TEXT" val="添加章节标题"/>
</p:tagLst>
</file>

<file path=ppt/tags/tag138.xml><?xml version="1.0" encoding="utf-8"?>
<p:tagLst xmlns:p="http://schemas.openxmlformats.org/presentationml/2006/main">
  <p:tag name="KSO_WM_SLIDE_ID" val="custom20230314_7"/>
  <p:tag name="KSO_WM_TEMPLATE_SUBCATEGORY" val="29"/>
  <p:tag name="KSO_WM_TEMPLATE_MASTER_TYPE" val="0"/>
  <p:tag name="KSO_WM_TEMPLATE_COLOR_TYPE" val="0"/>
  <p:tag name="KSO_WM_SLIDE_ITEM_CNT" val="0"/>
  <p:tag name="KSO_WM_SLIDE_INDEX" val="7"/>
  <p:tag name="KSO_WM_TAG_VERSION" val="3.0"/>
  <p:tag name="KSO_WM_BEAUTIFY_FLAG" val="#wm#"/>
  <p:tag name="KSO_WM_TEMPLATE_CATEGORY" val="custom"/>
  <p:tag name="KSO_WM_TEMPLATE_INDEX" val="20230314"/>
  <p:tag name="KSO_WM_SLIDE_TYPE" val="sectionTitle"/>
  <p:tag name="KSO_WM_SLIDE_SUBTYPE" val="pureTxt"/>
  <p:tag name="KSO_WM_SLIDE_LAYOUT" val="a_e"/>
  <p:tag name="KSO_WM_SLIDE_LAYOUT_CNT" val="1_1"/>
  <p:tag name="KSO_WM_SPECIAL_SOURCE" val="bdnull"/>
  <p:tag name="KSO_WM_SLIDE_CONTENT_AREA" val="{&quot;left&quot;:&quot;504.35&quot;,&quot;top&quot;:&quot;139.2&quot;,&quot;width&quot;:&quot;435.7&quot;,&quot;height&quot;:&quot;210&quot;}"/>
</p:tagLst>
</file>

<file path=ppt/tags/tag139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30314_8*f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PRESET_TEXT" val="单击此处添加文本"/>
</p:tagLst>
</file>

<file path=ppt/tags/tag14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0314_8*a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CONTENT_GROUP_TYPE" val="titlestyle"/>
  <p:tag name="KSO_WM_UNIT_PRESET_TEXT" val="单击此处添加标题"/>
</p:tagLst>
</file>

<file path=ppt/tags/tag141.xml><?xml version="1.0" encoding="utf-8"?>
<p:tagLst xmlns:p="http://schemas.openxmlformats.org/presentationml/2006/main">
  <p:tag name="KSO_WM_SLIDE_ID" val="custom20230314_8"/>
  <p:tag name="KSO_WM_TEMPLATE_SUBCATEGORY" val="29"/>
  <p:tag name="KSO_WM_TEMPLATE_MASTER_TYPE" val="0"/>
  <p:tag name="KSO_WM_TEMPLATE_COLOR_TYPE" val="0"/>
  <p:tag name="KSO_WM_SLIDE_ITEM_CNT" val="0"/>
  <p:tag name="KSO_WM_SLIDE_INDEX" val="8"/>
  <p:tag name="KSO_WM_TAG_VERSION" val="3.0"/>
  <p:tag name="KSO_WM_BEAUTIFY_FLAG" val="#wm#"/>
  <p:tag name="KSO_WM_TEMPLATE_CATEGORY" val="custom"/>
  <p:tag name="KSO_WM_TEMPLATE_INDEX" val="20230314"/>
  <p:tag name="KSO_WM_SLIDE_TYPE" val="text"/>
  <p:tag name="KSO_WM_SLIDE_SUBTYPE" val="pureTxt"/>
  <p:tag name="KSO_WM_SLIDE_SIZE" val="850*458"/>
  <p:tag name="KSO_WM_SLIDE_POSITION" val="54*28"/>
  <p:tag name="KSO_WM_SLIDE_LAYOUT" val="a_f"/>
  <p:tag name="KSO_WM_SLIDE_LAYOUT_CNT" val="1_1"/>
  <p:tag name="KSO_WM_SPECIAL_SOURCE" val="bdnull"/>
  <p:tag name="KSO_WM_SLIDE_LAYOUT_NAME" val="标题和内容"/>
</p:tagLst>
</file>

<file path=ppt/tags/tag142.xml><?xml version="1.0" encoding="utf-8"?>
<p:tagLst xmlns:p="http://schemas.openxmlformats.org/presentationml/2006/main">
  <p:tag name="KSO_WM_UNIT_ISCONTENTSTITLE" val="0"/>
  <p:tag name="KSO_WM_UNIT_ISNUMDGMTITLE" val="0"/>
  <p:tag name="KSO_WM_UNIT_NOCLEAR" val="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0314_9*a*1"/>
  <p:tag name="KSO_WM_TEMPLATE_CATEGORY" val="custom"/>
  <p:tag name="KSO_WM_TEMPLATE_INDEX" val="20230314"/>
  <p:tag name="KSO_WM_UNIT_LAYERLEVEL" val="1"/>
  <p:tag name="KSO_WM_TAG_VERSION" val="3.0"/>
  <p:tag name="KSO_WM_BEAUTIFY_FLAG" val="#wm#"/>
  <p:tag name="KSO_WM_UNIT_PRESET_TEXT" val="THANK  YOU"/>
</p:tagLst>
</file>

<file path=ppt/tags/tag143.xml><?xml version="1.0" encoding="utf-8"?>
<p:tagLst xmlns:p="http://schemas.openxmlformats.org/presentationml/2006/main">
  <p:tag name="KSO_WM_SLIDE_ID" val="custom20230314_9"/>
  <p:tag name="KSO_WM_TEMPLATE_SUBCATEGORY" val="29"/>
  <p:tag name="KSO_WM_TEMPLATE_MASTER_TYPE" val="0"/>
  <p:tag name="KSO_WM_TEMPLATE_COLOR_TYPE" val="0"/>
  <p:tag name="KSO_WM_SLIDE_ITEM_CNT" val="0"/>
  <p:tag name="KSO_WM_SLIDE_INDEX" val="9"/>
  <p:tag name="KSO_WM_TAG_VERSION" val="3.0"/>
  <p:tag name="KSO_WM_BEAUTIFY_FLAG" val="#wm#"/>
  <p:tag name="KSO_WM_TEMPLATE_CATEGORY" val="custom"/>
  <p:tag name="KSO_WM_TEMPLATE_INDEX" val="20230314"/>
  <p:tag name="KSO_WM_SLIDE_TYPE" val="endPage"/>
  <p:tag name="KSO_WM_SLIDE_SUBTYPE" val="pureTxt"/>
  <p:tag name="KSO_WM_SLIDE_LAYOUT" val="a_f"/>
  <p:tag name="KSO_WM_SLIDE_LAYOUT_CNT" val="1_1"/>
  <p:tag name="KSO_WM_SPECIAL_SOURCE" val="bdnull"/>
  <p:tag name="KSO_WM_SLIDE_CONTENT_AREA" val="{&quot;left&quot;:&quot;173.7&quot;,&quot;top&quot;:&quot;78.5&quot;,&quot;width&quot;:&quot;702.55&quot;,&quot;height&quot;:&quot;350.15&quot;}"/>
</p:tagLst>
</file>

<file path=ppt/tags/tag144.xml><?xml version="1.0" encoding="utf-8"?>
<p:tagLst xmlns:p="http://schemas.openxmlformats.org/presentationml/2006/main">
  <p:tag name="COMMONDATA" val="eyJoZGlkIjoiMzY1YzY2MDkwMzNhMDlmMjlhYmUwMjExZjk1YTg1Y2EifQ=="/>
</p:tagLst>
</file>

<file path=ppt/theme/theme1.xml><?xml version="1.0" encoding="utf-8"?>
<a:theme xmlns:a="http://schemas.openxmlformats.org/drawingml/2006/main" name="Office 主题">
  <a:themeElements>
    <a:clrScheme name="自定义 23">
      <a:dk1>
        <a:srgbClr val="000000"/>
      </a:dk1>
      <a:lt1>
        <a:srgbClr val="FFFFFF"/>
      </a:lt1>
      <a:dk2>
        <a:srgbClr val="011163"/>
      </a:dk2>
      <a:lt2>
        <a:srgbClr val="FFFFFF"/>
      </a:lt2>
      <a:accent1>
        <a:srgbClr val="4864FC"/>
      </a:accent1>
      <a:accent2>
        <a:srgbClr val="6C5EDE"/>
      </a:accent2>
      <a:accent3>
        <a:srgbClr val="9059BF"/>
      </a:accent3>
      <a:accent4>
        <a:srgbClr val="B453A1"/>
      </a:accent4>
      <a:accent5>
        <a:srgbClr val="D84E82"/>
      </a:accent5>
      <a:accent6>
        <a:srgbClr val="FC4864"/>
      </a:accent6>
      <a:hlink>
        <a:srgbClr val="0563C1"/>
      </a:hlink>
      <a:folHlink>
        <a:srgbClr val="954D72"/>
      </a:folHlink>
    </a:clrScheme>
    <a:fontScheme name="自定义 18">
      <a:majorFont>
        <a:latin typeface="MiSans Heavy"/>
        <a:ea typeface="MiSans Heavy"/>
        <a:cs typeface=""/>
      </a:majorFont>
      <a:minorFont>
        <a:latin typeface="MiSans Normal"/>
        <a:ea typeface="MiSans Norm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256</Words>
  <Application>WPS 演示</Application>
  <PresentationFormat>宽屏</PresentationFormat>
  <Paragraphs>62</Paragraphs>
  <Slides>12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3" baseType="lpstr">
      <vt:lpstr>Arial</vt:lpstr>
      <vt:lpstr>宋体</vt:lpstr>
      <vt:lpstr>Wingdings</vt:lpstr>
      <vt:lpstr>MiSans Normal</vt:lpstr>
      <vt:lpstr>MiSans Heavy</vt:lpstr>
      <vt:lpstr>Wingdings</vt:lpstr>
      <vt:lpstr>幼圆</vt:lpstr>
      <vt:lpstr>微软雅黑</vt:lpstr>
      <vt:lpstr>Arial Unicode MS</vt:lpstr>
      <vt:lpstr>Calibri</vt:lpstr>
      <vt:lpstr>Office 主题</vt:lpstr>
      <vt:lpstr>说明：</vt:lpstr>
      <vt:lpstr>朝阳师范高等专科学校</vt:lpstr>
      <vt:lpstr>目录</vt:lpstr>
      <vt:lpstr>所学核心课程及科研情况</vt:lpstr>
      <vt:lpstr>单击此处添加标题</vt:lpstr>
      <vt:lpstr>荣誉奖励</vt:lpstr>
      <vt:lpstr>单击此处添加标题</vt:lpstr>
      <vt:lpstr>实习情况</vt:lpstr>
      <vt:lpstr>单击此处添加标题</vt:lpstr>
      <vt:lpstr>工作情况</vt:lpstr>
      <vt:lpstr>单击此处添加标题</vt:lpstr>
      <vt:lpstr>谢谢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这位妹妹我仿佛见过</cp:lastModifiedBy>
  <cp:revision>168</cp:revision>
  <dcterms:created xsi:type="dcterms:W3CDTF">2019-06-19T02:08:00Z</dcterms:created>
  <dcterms:modified xsi:type="dcterms:W3CDTF">2024-05-24T03:55:23Z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2052-12.1.0.16929</vt:lpwstr>
  </property>
  <property fmtid="{D5CDD505-2E9C-101B-9397-08002B2CF9AE}" pid="3" name="ICV">
    <vt:lpwstr>BA852CD33337494BB75168F59B96D5C2_13</vt:lpwstr>
  </property>
</Properties>
</file>